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2"/>
    <p:restoredTop sz="94634"/>
  </p:normalViewPr>
  <p:slideViewPr>
    <p:cSldViewPr snapToGrid="0" snapToObjects="1">
      <p:cViewPr varScale="1">
        <p:scale>
          <a:sx n="151" d="100"/>
          <a:sy n="151" d="100"/>
        </p:scale>
        <p:origin x="208" y="1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A791-2F20-BA4D-AB64-8091F73ABEF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F6977-A197-0F4C-9D6F-DB23C9C15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990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A791-2F20-BA4D-AB64-8091F73ABEF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F6977-A197-0F4C-9D6F-DB23C9C15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094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A791-2F20-BA4D-AB64-8091F73ABEF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F6977-A197-0F4C-9D6F-DB23C9C15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639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A791-2F20-BA4D-AB64-8091F73ABEF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F6977-A197-0F4C-9D6F-DB23C9C15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99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A791-2F20-BA4D-AB64-8091F73ABEF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F6977-A197-0F4C-9D6F-DB23C9C15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743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A791-2F20-BA4D-AB64-8091F73ABEF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F6977-A197-0F4C-9D6F-DB23C9C15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361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A791-2F20-BA4D-AB64-8091F73ABEF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F6977-A197-0F4C-9D6F-DB23C9C15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70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A791-2F20-BA4D-AB64-8091F73ABEF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F6977-A197-0F4C-9D6F-DB23C9C15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92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A791-2F20-BA4D-AB64-8091F73ABEF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F6977-A197-0F4C-9D6F-DB23C9C15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289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A791-2F20-BA4D-AB64-8091F73ABEF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F6977-A197-0F4C-9D6F-DB23C9C15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779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A791-2F20-BA4D-AB64-8091F73ABEF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F6977-A197-0F4C-9D6F-DB23C9C15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048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FA791-2F20-BA4D-AB64-8091F73ABEF8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F6977-A197-0F4C-9D6F-DB23C9C15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977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231" y="898080"/>
            <a:ext cx="4373617" cy="36161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41793" y="1457194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/>
              <a:t>kin28-</a:t>
            </a:r>
            <a:r>
              <a:rPr lang="en-US" sz="1000" b="1" dirty="0"/>
              <a:t>AAR Med15</a:t>
            </a:r>
            <a:endParaRPr lang="en-US" sz="10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541793" y="3024204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/>
              <a:t>kin28</a:t>
            </a:r>
            <a:r>
              <a:rPr lang="en-US" sz="1000" b="1" dirty="0"/>
              <a:t>-AAR Med18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39660" y="1982433"/>
            <a:ext cx="1430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/>
              <a:t>kin28-rpb3</a:t>
            </a:r>
            <a:r>
              <a:rPr lang="en-US" sz="1000" b="1" dirty="0"/>
              <a:t>-AAR Med15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39660" y="3547592"/>
            <a:ext cx="1430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/>
              <a:t>kin28-rpb3</a:t>
            </a:r>
            <a:r>
              <a:rPr lang="en-US" sz="1000" b="1" dirty="0"/>
              <a:t>-AAR Med18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39660" y="4065975"/>
            <a:ext cx="14029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/>
              <a:t>kin28-taf1</a:t>
            </a:r>
            <a:r>
              <a:rPr lang="en-US" sz="1000" b="1" dirty="0"/>
              <a:t>-AAR Med18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39660" y="2481643"/>
            <a:ext cx="14029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/>
              <a:t>kin28-taf1</a:t>
            </a:r>
            <a:r>
              <a:rPr lang="en-US" sz="1000" b="1" dirty="0"/>
              <a:t>-AAR Med15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90749" y="4681034"/>
            <a:ext cx="4812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/>
              <a:t>SAGA</a:t>
            </a:r>
            <a:endParaRPr lang="en-US" sz="1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293479" y="4681033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/>
              <a:t>TFIID</a:t>
            </a:r>
            <a:endParaRPr lang="en-US" sz="1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090749" y="4443887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/>
              <a:t>PDC1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536" y="898079"/>
            <a:ext cx="2674569" cy="364459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773108" y="4681032"/>
            <a:ext cx="4812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/>
              <a:t>SAGA</a:t>
            </a:r>
            <a:endParaRPr lang="en-US" sz="1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666486" y="4681031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/>
              <a:t>SAGA/TFIID</a:t>
            </a:r>
            <a:endParaRPr lang="en-US" sz="1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709039" y="4464907"/>
            <a:ext cx="5902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 dirty="0"/>
              <a:t>HSP150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77449" y="4449394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/>
              <a:t>AFB1</a:t>
            </a:r>
            <a:endParaRPr lang="en-US" sz="10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8756632" y="4446381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/>
              <a:t>CIS1</a:t>
            </a:r>
            <a:endParaRPr lang="en-US" sz="1000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5433848" y="5492276"/>
            <a:ext cx="2242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5 – figure supplement 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4C2EFF-C2FB-D14E-8EF2-E9039B97CF1F}"/>
              </a:ext>
            </a:extLst>
          </p:cNvPr>
          <p:cNvSpPr txBox="1"/>
          <p:nvPr/>
        </p:nvSpPr>
        <p:spPr>
          <a:xfrm>
            <a:off x="952286" y="117130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62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BD0E9F-8952-B94D-9C4C-644563660262}"/>
              </a:ext>
            </a:extLst>
          </p:cNvPr>
          <p:cNvSpPr txBox="1"/>
          <p:nvPr/>
        </p:nvSpPr>
        <p:spPr>
          <a:xfrm>
            <a:off x="952286" y="166843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118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C41EFBB-5BB7-3A4E-8135-5A260A7C49B7}"/>
              </a:ext>
            </a:extLst>
          </p:cNvPr>
          <p:cNvSpPr txBox="1"/>
          <p:nvPr/>
        </p:nvSpPr>
        <p:spPr>
          <a:xfrm>
            <a:off x="952286" y="216556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130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0E9D3C8-2B24-384F-88C8-C96A364D0FCC}"/>
              </a:ext>
            </a:extLst>
          </p:cNvPr>
          <p:cNvSpPr txBox="1"/>
          <p:nvPr/>
        </p:nvSpPr>
        <p:spPr>
          <a:xfrm>
            <a:off x="952286" y="267116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563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255DC85-1B6E-834A-94C6-87FFFEEF15CC}"/>
              </a:ext>
            </a:extLst>
          </p:cNvPr>
          <p:cNvSpPr txBox="1"/>
          <p:nvPr/>
        </p:nvSpPr>
        <p:spPr>
          <a:xfrm>
            <a:off x="952286" y="320215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400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14447C-7A3C-F14D-81EC-6FB1D3A9F584}"/>
              </a:ext>
            </a:extLst>
          </p:cNvPr>
          <p:cNvSpPr txBox="1"/>
          <p:nvPr/>
        </p:nvSpPr>
        <p:spPr>
          <a:xfrm>
            <a:off x="952286" y="370775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550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B6E1265-58A4-0944-B573-B7F1B65B51BF}"/>
              </a:ext>
            </a:extLst>
          </p:cNvPr>
          <p:cNvSpPr txBox="1"/>
          <p:nvPr/>
        </p:nvSpPr>
        <p:spPr>
          <a:xfrm>
            <a:off x="9481236" y="117130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111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958AE7-81D6-0D4F-AAFB-C18CE5C12295}"/>
              </a:ext>
            </a:extLst>
          </p:cNvPr>
          <p:cNvSpPr txBox="1"/>
          <p:nvPr/>
        </p:nvSpPr>
        <p:spPr>
          <a:xfrm>
            <a:off x="9481236" y="166843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216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3AC6FDA-F300-934E-8AED-FE47721B3F01}"/>
              </a:ext>
            </a:extLst>
          </p:cNvPr>
          <p:cNvSpPr txBox="1"/>
          <p:nvPr/>
        </p:nvSpPr>
        <p:spPr>
          <a:xfrm>
            <a:off x="9481236" y="216556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225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F4740B0-AFD7-394C-BC1F-7B74DFB4979B}"/>
              </a:ext>
            </a:extLst>
          </p:cNvPr>
          <p:cNvSpPr txBox="1"/>
          <p:nvPr/>
        </p:nvSpPr>
        <p:spPr>
          <a:xfrm>
            <a:off x="9481236" y="267116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572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50F3BBB-489C-0749-999A-13798279809E}"/>
              </a:ext>
            </a:extLst>
          </p:cNvPr>
          <p:cNvSpPr txBox="1"/>
          <p:nvPr/>
        </p:nvSpPr>
        <p:spPr>
          <a:xfrm>
            <a:off x="9481236" y="321909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400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677A892-A165-4140-BA24-A5448E892A58}"/>
              </a:ext>
            </a:extLst>
          </p:cNvPr>
          <p:cNvSpPr txBox="1"/>
          <p:nvPr/>
        </p:nvSpPr>
        <p:spPr>
          <a:xfrm>
            <a:off x="9481236" y="3741624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550</a:t>
            </a:r>
          </a:p>
        </p:txBody>
      </p:sp>
    </p:spTree>
    <p:extLst>
      <p:ext uri="{BB962C8B-B14F-4D97-AF65-F5344CB8AC3E}">
        <p14:creationId xmlns:p14="http://schemas.microsoft.com/office/powerpoint/2010/main" val="743681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40</Words>
  <Application>Microsoft Macintosh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Morse, Randall H (HEALTH)</dc:creator>
  <cp:lastModifiedBy>Morse, Randall H (HEALTH)</cp:lastModifiedBy>
  <cp:revision>10</cp:revision>
  <dcterms:created xsi:type="dcterms:W3CDTF">2017-09-13T17:49:36Z</dcterms:created>
  <dcterms:modified xsi:type="dcterms:W3CDTF">2018-08-20T19:30:06Z</dcterms:modified>
</cp:coreProperties>
</file>