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17"/>
    <p:restoredTop sz="94634"/>
  </p:normalViewPr>
  <p:slideViewPr>
    <p:cSldViewPr snapToGrid="0" snapToObjects="1">
      <p:cViewPr varScale="1">
        <p:scale>
          <a:sx n="110" d="100"/>
          <a:sy n="110" d="100"/>
        </p:scale>
        <p:origin x="176" y="1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F8F3-23C2-464A-B4C3-BEAD723ADE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8EE28-2388-614D-BA53-24BDD11FA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24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F8F3-23C2-464A-B4C3-BEAD723ADE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8EE28-2388-614D-BA53-24BDD11FA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45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F8F3-23C2-464A-B4C3-BEAD723ADE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8EE28-2388-614D-BA53-24BDD11FA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84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F8F3-23C2-464A-B4C3-BEAD723ADE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8EE28-2388-614D-BA53-24BDD11FA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9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F8F3-23C2-464A-B4C3-BEAD723ADE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8EE28-2388-614D-BA53-24BDD11FA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71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F8F3-23C2-464A-B4C3-BEAD723ADE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8EE28-2388-614D-BA53-24BDD11FA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78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F8F3-23C2-464A-B4C3-BEAD723ADE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8EE28-2388-614D-BA53-24BDD11FA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2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F8F3-23C2-464A-B4C3-BEAD723ADE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8EE28-2388-614D-BA53-24BDD11FA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81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F8F3-23C2-464A-B4C3-BEAD723ADE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8EE28-2388-614D-BA53-24BDD11FA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739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F8F3-23C2-464A-B4C3-BEAD723ADE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8EE28-2388-614D-BA53-24BDD11FA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0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F8F3-23C2-464A-B4C3-BEAD723ADE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8EE28-2388-614D-BA53-24BDD11FA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52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3F8F3-23C2-464A-B4C3-BEAD723ADE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8EE28-2388-614D-BA53-24BDD11FA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25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4886880" y="1833146"/>
            <a:ext cx="2415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Med15 (tail) at UAS genes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3435670" y="3283642"/>
            <a:ext cx="202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Normalized occupancy (RPM)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86880" y="5423338"/>
            <a:ext cx="2615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Figure 5 – figure supplement 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8629DD-17CB-499C-8B30-DA8670376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694" y="2320954"/>
            <a:ext cx="2952381" cy="25333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F16640F-27B2-4576-BB3D-E261ED7B4C8D}"/>
              </a:ext>
            </a:extLst>
          </p:cNvPr>
          <p:cNvSpPr txBox="1"/>
          <p:nvPr/>
        </p:nvSpPr>
        <p:spPr>
          <a:xfrm>
            <a:off x="4715355" y="4828475"/>
            <a:ext cx="3135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-1kb                   TSS                    TES                  1kb</a:t>
            </a:r>
          </a:p>
        </p:txBody>
      </p:sp>
    </p:spTree>
    <p:extLst>
      <p:ext uri="{BB962C8B-B14F-4D97-AF65-F5344CB8AC3E}">
        <p14:creationId xmlns:p14="http://schemas.microsoft.com/office/powerpoint/2010/main" val="2459894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23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 (HEALTH)</dc:creator>
  <cp:lastModifiedBy>Morse, Randall H (HEALTH)</cp:lastModifiedBy>
  <cp:revision>9</cp:revision>
  <dcterms:created xsi:type="dcterms:W3CDTF">2017-08-03T19:19:09Z</dcterms:created>
  <dcterms:modified xsi:type="dcterms:W3CDTF">2018-11-06T16:21:00Z</dcterms:modified>
</cp:coreProperties>
</file>