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/>
    <p:restoredTop sz="94634"/>
  </p:normalViewPr>
  <p:slideViewPr>
    <p:cSldViewPr snapToGrid="0" snapToObjects="1">
      <p:cViewPr varScale="1">
        <p:scale>
          <a:sx n="122" d="100"/>
          <a:sy n="122" d="100"/>
        </p:scale>
        <p:origin x="208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BD2AA-0FDB-274C-B1CF-E6E8F5781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AA041D-2B00-9E4B-8812-9FAE6DB7E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FAE0A-C622-5B44-8AFD-0BC3DCF5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83E7C-D7B4-1040-AA55-FB18237FF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8856F-93E9-5B47-B2E5-5518AC65C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04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A042-D17E-AA42-A4CC-A9D923956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7EBDD2-F353-AA4B-8640-0ADD851E0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D3114-B3EC-F946-8BA3-4E6B702B4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B06A2-531C-314B-8691-CC2B51163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4F93A-5719-A040-A770-9CCADDD7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3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7103AE-A7D5-FB4A-82E2-F94A396353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71F8C2-4F66-3941-8170-16D009C23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DFC2-189B-4549-8630-102EABE8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B18B7-E322-E347-84CE-B5AC361E5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8651F-EDBB-144A-877F-129DFCC83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2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0E08B-55E8-924A-95CA-1DB4D295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386D4-707B-9A47-B065-7CD586DD6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A41AE-33FA-A546-BCE2-9F52CED0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34107-2706-0741-9193-36F1849BB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8A7A2-02D4-2F46-B617-7BA13C683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DAAC-20EC-F240-AF16-9EC5BA63B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D1378-6271-F549-9E4A-7F5894CFBE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F2170-FA0C-C542-ADE4-5A3B7A77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17F79-0B4C-CF46-83A2-F00233EE6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4CCF2-D5EF-4F4F-AD4F-6188BBB3A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79418-024A-FF4F-9573-53051E0A8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C0848-F784-D442-9D78-317755A33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D43BED-D824-CF4E-B811-668BA84BC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36125-3500-FD49-A194-C4C78E9CC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3F84B-54F2-1A41-B1ED-3989823D3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D8E23-412B-3840-A599-9F030224D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1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60895-91FB-2B45-8993-75900B7EA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C77B1-D5BE-0D40-B6AE-009C39C76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3BAA5-E2E6-9B43-B95C-D66B77AA8B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49CE33-F712-4544-9944-DCB00C723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D0CE1C-AE54-1848-881B-D636F68079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7575DC-CE28-1948-AA21-954A21ED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73E94C-9D55-1D42-AA6D-6F6257FC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39C924-DAB1-D841-8D26-1FB0135D7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7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39FD1-3A31-7845-A29C-80B7046BF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F85BA-C7BB-5143-B79E-990F0F78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96714A-9F7E-5845-960B-C45EED7B8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11E8DF-B9AD-FA48-8967-714DFE3FE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5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75AF14-2197-1C40-AEA0-A3B938CE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D7A5F-B958-724C-AB54-593788C9B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A4DE2-E7D4-FC43-9164-EAAC6B05F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7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51EEB-F91C-DF48-B772-98372C3EC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C5A17-51D7-974B-90AC-35382B3C6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FF57C6-6CF4-584D-9228-17CD111D2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7DDCB-F01F-844F-AAC1-80DC0AF3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440A15-65D0-7342-B760-947A004F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C1A87-BCB4-4949-98C4-9B84776E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2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FC615-BCB1-0C4B-B162-0C2C38D85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8A2A41-9799-C84F-9298-37B1172E26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B5555-E28C-6540-814E-E3CB9A31C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90810-BF78-6945-AF40-4C4B0817D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F1587-CF8E-D64E-80F7-731FF9C5B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06831-9708-EF4A-80D5-1F24D52D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8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31CE17-10A6-8547-A03E-A250DCD33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123085-6781-324B-872E-515C0E363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E018F-2983-8043-AF43-F9638E3D1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C18C-A0AA-AB4F-A640-D86D2494FBE1}" type="datetimeFigureOut">
              <a:rPr lang="en-US" smtClean="0"/>
              <a:t>6/26/18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6C825-EED1-434B-A377-E8123BEEB9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31898-2891-A249-99F0-4F0CE6773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27FE9-ACE3-054C-8E13-E03E0E2FA5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9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A8841C1A-1754-43CD-987B-D1120CF0C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037" y="1178765"/>
            <a:ext cx="2071338" cy="152665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6C96394-0AE9-4D87-9506-84F8C2171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312" y="1190641"/>
            <a:ext cx="2065326" cy="15069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AEF16C5-0BC7-44E0-86C7-8BB7E3BE5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916" y="1202516"/>
            <a:ext cx="2029685" cy="14884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0B062-4031-425B-9976-4E56C2113EEC}"/>
              </a:ext>
            </a:extLst>
          </p:cNvPr>
          <p:cNvSpPr txBox="1"/>
          <p:nvPr/>
        </p:nvSpPr>
        <p:spPr>
          <a:xfrm>
            <a:off x="1429459" y="726797"/>
            <a:ext cx="13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SAGA genes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535086-03F1-45F3-B01B-5CC2169B1F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1419" y="1190641"/>
            <a:ext cx="2057039" cy="15266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C841A5-E478-488C-B59D-8D859B88078B}"/>
              </a:ext>
            </a:extLst>
          </p:cNvPr>
          <p:cNvSpPr txBox="1"/>
          <p:nvPr/>
        </p:nvSpPr>
        <p:spPr>
          <a:xfrm>
            <a:off x="3510823" y="767561"/>
            <a:ext cx="126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TFIID genes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96A14D-F23F-408A-A156-418A8515A563}"/>
              </a:ext>
            </a:extLst>
          </p:cNvPr>
          <p:cNvSpPr txBox="1"/>
          <p:nvPr/>
        </p:nvSpPr>
        <p:spPr>
          <a:xfrm>
            <a:off x="6332190" y="766893"/>
            <a:ext cx="13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SAGA genes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E6CDCE-627F-47C5-9F5D-DBCA0BFE5CD5}"/>
              </a:ext>
            </a:extLst>
          </p:cNvPr>
          <p:cNvSpPr txBox="1"/>
          <p:nvPr/>
        </p:nvSpPr>
        <p:spPr>
          <a:xfrm>
            <a:off x="8462252" y="775548"/>
            <a:ext cx="126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TFIID genes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7BBF05-AD29-431D-A131-77AF3A9D21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5827" y="2695745"/>
            <a:ext cx="1788774" cy="1572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17B806-35BD-4318-B019-02535AC324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5827" y="4311586"/>
            <a:ext cx="1788774" cy="15955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715A3B-CE02-437A-9B08-DE551E731C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9683" y="2698585"/>
            <a:ext cx="1788775" cy="15725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52CE24-6DB0-46F9-BA26-1CE4905E5A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8469" y="4311586"/>
            <a:ext cx="1789989" cy="15955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CFE13A-9DCE-4DF7-8780-650BBF3804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66884" y="2685269"/>
            <a:ext cx="1808737" cy="16049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ED76A7-461E-4AB8-BA43-E2804C935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6884" y="4317328"/>
            <a:ext cx="1808737" cy="15955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8588FD-50DA-480C-9EF3-608E343F94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76959" y="2695750"/>
            <a:ext cx="1802241" cy="15869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CA0F90-41D6-481C-912B-1C6EF33DF4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76959" y="4325983"/>
            <a:ext cx="1802241" cy="15869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FDBFFE2-1B58-44FE-A722-DAEFF93F4858}"/>
              </a:ext>
            </a:extLst>
          </p:cNvPr>
          <p:cNvSpPr txBox="1"/>
          <p:nvPr/>
        </p:nvSpPr>
        <p:spPr>
          <a:xfrm>
            <a:off x="7010895" y="33337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Med17/Srb4 (head)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451C59-E9F8-4B8A-B5B5-D9E2C4D042B1}"/>
              </a:ext>
            </a:extLst>
          </p:cNvPr>
          <p:cNvSpPr txBox="1"/>
          <p:nvPr/>
        </p:nvSpPr>
        <p:spPr>
          <a:xfrm>
            <a:off x="2078115" y="327138"/>
            <a:ext cx="234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Med2 and Med15 (tail)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034B405-5222-4E9A-A594-4C300E5861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74811" y="5935759"/>
            <a:ext cx="1806608" cy="1204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EBE6657-E332-4040-855B-C191FA1B7963}"/>
              </a:ext>
            </a:extLst>
          </p:cNvPr>
          <p:cNvSpPr txBox="1"/>
          <p:nvPr/>
        </p:nvSpPr>
        <p:spPr>
          <a:xfrm>
            <a:off x="951935" y="5996413"/>
            <a:ext cx="21762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-1kb             TSS             TES            1kb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57019A-CC3E-42D3-ADFE-ED398FD8BE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37670" y="5952476"/>
            <a:ext cx="1806608" cy="1204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094615A-DF16-4D2F-B1D3-94292E87D43A}"/>
              </a:ext>
            </a:extLst>
          </p:cNvPr>
          <p:cNvSpPr txBox="1"/>
          <p:nvPr/>
        </p:nvSpPr>
        <p:spPr>
          <a:xfrm>
            <a:off x="3014794" y="6013130"/>
            <a:ext cx="21762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-1kb             TSS             TES            1kb 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AACCE36-0FD1-4FDF-AAA4-F517A7B628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69013" y="5948046"/>
            <a:ext cx="1806608" cy="1204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551A4C7-B328-4D4A-B8A7-4369A3A49E79}"/>
              </a:ext>
            </a:extLst>
          </p:cNvPr>
          <p:cNvSpPr txBox="1"/>
          <p:nvPr/>
        </p:nvSpPr>
        <p:spPr>
          <a:xfrm>
            <a:off x="5846137" y="6008700"/>
            <a:ext cx="21762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-1kb             TSS             TES            1kb 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9F2B099-A987-4C79-B3B8-ED6C376800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76959" y="5932466"/>
            <a:ext cx="1806608" cy="12044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45D2A37-BE87-4A5A-942F-0BA176A89FBF}"/>
              </a:ext>
            </a:extLst>
          </p:cNvPr>
          <p:cNvSpPr txBox="1"/>
          <p:nvPr/>
        </p:nvSpPr>
        <p:spPr>
          <a:xfrm>
            <a:off x="7954083" y="5993120"/>
            <a:ext cx="21762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-1kb             TSS             TES            1kb 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2215319-1DDC-401D-B272-5C4726941A95}"/>
              </a:ext>
            </a:extLst>
          </p:cNvPr>
          <p:cNvGrpSpPr/>
          <p:nvPr/>
        </p:nvGrpSpPr>
        <p:grpSpPr>
          <a:xfrm>
            <a:off x="10058754" y="2679076"/>
            <a:ext cx="512533" cy="3345763"/>
            <a:chOff x="10243619" y="2690951"/>
            <a:chExt cx="512533" cy="3345763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BA20F92A-A9CE-4112-95D2-2FA5759B4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rot="16200000">
              <a:off x="8746983" y="4187587"/>
              <a:ext cx="3268969" cy="27569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D0A8BC0-84EC-4C55-A89D-0472E852FC72}"/>
                </a:ext>
              </a:extLst>
            </p:cNvPr>
            <p:cNvSpPr txBox="1"/>
            <p:nvPr/>
          </p:nvSpPr>
          <p:spPr>
            <a:xfrm>
              <a:off x="10425612" y="289732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C1B6A4-F29E-4714-93BE-9626A3A6A2E4}"/>
                </a:ext>
              </a:extLst>
            </p:cNvPr>
            <p:cNvSpPr txBox="1"/>
            <p:nvPr/>
          </p:nvSpPr>
          <p:spPr>
            <a:xfrm>
              <a:off x="10425612" y="361927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85FC377-9728-4646-86A2-004A168AF712}"/>
                </a:ext>
              </a:extLst>
            </p:cNvPr>
            <p:cNvSpPr txBox="1"/>
            <p:nvPr/>
          </p:nvSpPr>
          <p:spPr>
            <a:xfrm>
              <a:off x="10425612" y="434476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C056E58-1461-4659-829B-32C455FBAC50}"/>
                </a:ext>
              </a:extLst>
            </p:cNvPr>
            <p:cNvSpPr txBox="1"/>
            <p:nvPr/>
          </p:nvSpPr>
          <p:spPr>
            <a:xfrm>
              <a:off x="10425612" y="5031872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-2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5E47BB5-359B-4B56-A6BE-1BE96CB55571}"/>
                </a:ext>
              </a:extLst>
            </p:cNvPr>
            <p:cNvSpPr txBox="1"/>
            <p:nvPr/>
          </p:nvSpPr>
          <p:spPr>
            <a:xfrm>
              <a:off x="10396566" y="5728937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-4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A01059E-EEC6-4949-A05C-D41096D164A1}"/>
              </a:ext>
            </a:extLst>
          </p:cNvPr>
          <p:cNvSpPr txBox="1"/>
          <p:nvPr/>
        </p:nvSpPr>
        <p:spPr>
          <a:xfrm>
            <a:off x="10571287" y="256435"/>
            <a:ext cx="1469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Figure 5 supplement 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E28535-DA33-C94F-84C6-38823716F631}"/>
              </a:ext>
            </a:extLst>
          </p:cNvPr>
          <p:cNvSpPr txBox="1"/>
          <p:nvPr/>
        </p:nvSpPr>
        <p:spPr>
          <a:xfrm rot="16200000">
            <a:off x="27475" y="1723134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Normalized </a:t>
            </a:r>
          </a:p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occupancy (RPM)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E0DF93-2BEC-9C47-A4ED-D908745F9DBC}"/>
              </a:ext>
            </a:extLst>
          </p:cNvPr>
          <p:cNvSpPr txBox="1"/>
          <p:nvPr/>
        </p:nvSpPr>
        <p:spPr>
          <a:xfrm rot="16200000">
            <a:off x="4851339" y="1718274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Normalized</a:t>
            </a:r>
          </a:p>
          <a:p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 occupancy (RPM)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FADA5F-B6D9-614D-B140-191CFE321310}"/>
              </a:ext>
            </a:extLst>
          </p:cNvPr>
          <p:cNvSpPr txBox="1"/>
          <p:nvPr/>
        </p:nvSpPr>
        <p:spPr>
          <a:xfrm rot="16200000">
            <a:off x="342912" y="3362769"/>
            <a:ext cx="1252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kin28-tbp-AAR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7E824A-A6ED-E04F-B4A9-2E782E1CA327}"/>
              </a:ext>
            </a:extLst>
          </p:cNvPr>
          <p:cNvSpPr txBox="1"/>
          <p:nvPr/>
        </p:nvSpPr>
        <p:spPr>
          <a:xfrm rot="16200000">
            <a:off x="517958" y="4963906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kin28-AAR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6E2BC7-6A6A-324E-B287-AFC2CDB2F182}"/>
              </a:ext>
            </a:extLst>
          </p:cNvPr>
          <p:cNvSpPr txBox="1"/>
          <p:nvPr/>
        </p:nvSpPr>
        <p:spPr>
          <a:xfrm rot="16200000">
            <a:off x="5264598" y="3347670"/>
            <a:ext cx="1252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kin28-tbp-AAR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55AF80-D522-8047-BB2C-B16A05210504}"/>
              </a:ext>
            </a:extLst>
          </p:cNvPr>
          <p:cNvSpPr txBox="1"/>
          <p:nvPr/>
        </p:nvSpPr>
        <p:spPr>
          <a:xfrm rot="16200000">
            <a:off x="5439644" y="4948807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charset="0"/>
                <a:ea typeface="Arial" charset="0"/>
                <a:cs typeface="Arial" charset="0"/>
              </a:rPr>
              <a:t>kin28-AAR</a:t>
            </a:r>
          </a:p>
        </p:txBody>
      </p:sp>
    </p:spTree>
    <p:extLst>
      <p:ext uri="{BB962C8B-B14F-4D97-AF65-F5344CB8AC3E}">
        <p14:creationId xmlns:p14="http://schemas.microsoft.com/office/powerpoint/2010/main" val="2848756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6</cp:revision>
  <dcterms:created xsi:type="dcterms:W3CDTF">2018-04-20T15:34:20Z</dcterms:created>
  <dcterms:modified xsi:type="dcterms:W3CDTF">2018-06-26T17:40:28Z</dcterms:modified>
</cp:coreProperties>
</file>