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4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462E8-5C93-4ABA-8F8C-8FFA32E652A9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0C3136-AE66-4009-9C2D-73C094CE9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333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750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5540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579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768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97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263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107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457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7058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677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10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b="1" dirty="0">
                <a:latin typeface="Times New Roman" panose="02020603050405020304" pitchFamily="18" charset="0"/>
              </a:rPr>
              <a:t>Figure 1-figure supplement 1. Rcamp1.07 was specifically expressed in pancreatic β-cells in</a:t>
            </a:r>
            <a:r>
              <a:rPr lang="en-GB" altLang="zh-CN" b="1" i="1" dirty="0">
                <a:latin typeface="Times New Roman" panose="02020603050405020304" pitchFamily="18" charset="0"/>
              </a:rPr>
              <a:t> </a:t>
            </a:r>
            <a:r>
              <a:rPr lang="en-GB" altLang="zh-CN" b="1" dirty="0">
                <a:latin typeface="Times New Roman" panose="02020603050405020304" pitchFamily="18" charset="0"/>
              </a:rPr>
              <a:t>Tg (</a:t>
            </a:r>
            <a:r>
              <a:rPr lang="en-GB" altLang="zh-CN" b="1" i="1" dirty="0">
                <a:latin typeface="Times New Roman" panose="02020603050405020304" pitchFamily="18" charset="0"/>
              </a:rPr>
              <a:t>ins:Rcamp1.07</a:t>
            </a:r>
            <a:r>
              <a:rPr lang="en-GB" altLang="zh-CN" b="1" dirty="0">
                <a:latin typeface="Times New Roman" panose="02020603050405020304" pitchFamily="18" charset="0"/>
              </a:rPr>
              <a:t>) zebrafish.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25" y="769163"/>
            <a:ext cx="7026950" cy="602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87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19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Times New Roman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zj</dc:creator>
  <cp:lastModifiedBy>zj</cp:lastModifiedBy>
  <cp:revision>31</cp:revision>
  <dcterms:created xsi:type="dcterms:W3CDTF">2018-06-11T15:13:34Z</dcterms:created>
  <dcterms:modified xsi:type="dcterms:W3CDTF">2018-12-12T21:43:00Z</dcterms:modified>
</cp:coreProperties>
</file>