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44" autoAdjust="0"/>
    <p:restoredTop sz="94660"/>
  </p:normalViewPr>
  <p:slideViewPr>
    <p:cSldViewPr snapToGrid="0">
      <p:cViewPr varScale="1">
        <p:scale>
          <a:sx n="70" d="100"/>
          <a:sy n="70" d="100"/>
        </p:scale>
        <p:origin x="124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F462E8-5C93-4ABA-8F8C-8FFA32E652A9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0C3136-AE66-4009-9C2D-73C094CE99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9333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8750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5540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2579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0768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0973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9263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162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6107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0457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7058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1677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6A1AF-4041-4CB5-857D-F92A501DE40F}" type="datetimeFigureOut">
              <a:rPr lang="zh-CN" altLang="en-US" smtClean="0"/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B3011B-775F-4675-9FEC-E70B57D17C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4109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zh-CN" b="1" dirty="0">
                <a:latin typeface="Times New Roman" panose="02020603050405020304" pitchFamily="18" charset="0"/>
              </a:rPr>
              <a:t>Figure 1-figure supplement 2. Visualization of glucose-stimulated calcium transients in β-cells in live Tg (</a:t>
            </a:r>
            <a:r>
              <a:rPr lang="en-GB" altLang="zh-CN" b="1" i="1" dirty="0">
                <a:latin typeface="Times New Roman" panose="02020603050405020304" pitchFamily="18" charset="0"/>
              </a:rPr>
              <a:t>ins:Rcamp1.07</a:t>
            </a:r>
            <a:r>
              <a:rPr lang="en-GB" altLang="zh-CN" b="1" dirty="0">
                <a:latin typeface="Times New Roman" panose="02020603050405020304" pitchFamily="18" charset="0"/>
              </a:rPr>
              <a:t>) embryos under a spinning-disc confocal microscope.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002" y="1869186"/>
            <a:ext cx="8349996" cy="31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487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</TotalTime>
  <Words>25</Words>
  <Application>Microsoft Office PowerPoint</Application>
  <PresentationFormat>全屏显示(4:3)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宋体</vt:lpstr>
      <vt:lpstr>Arial</vt:lpstr>
      <vt:lpstr>Calibri</vt:lpstr>
      <vt:lpstr>Calibri Light</vt:lpstr>
      <vt:lpstr>Times New Roman</vt:lpstr>
      <vt:lpstr>Office 主题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zj</dc:creator>
  <cp:lastModifiedBy>zj</cp:lastModifiedBy>
  <cp:revision>32</cp:revision>
  <dcterms:created xsi:type="dcterms:W3CDTF">2018-06-11T15:13:34Z</dcterms:created>
  <dcterms:modified xsi:type="dcterms:W3CDTF">2018-12-12T21:44:24Z</dcterms:modified>
</cp:coreProperties>
</file>