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4" autoAdjust="0"/>
    <p:restoredTop sz="94660"/>
  </p:normalViewPr>
  <p:slideViewPr>
    <p:cSldViewPr snapToGrid="0">
      <p:cViewPr varScale="1">
        <p:scale>
          <a:sx n="70" d="100"/>
          <a:sy n="70" d="100"/>
        </p:scale>
        <p:origin x="12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462E8-5C93-4ABA-8F8C-8FFA32E652A9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0C3136-AE66-4009-9C2D-73C094CE99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333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750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5540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579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768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973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9263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16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107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457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7058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1677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4109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zh-CN" b="1" dirty="0">
                <a:latin typeface="Times New Roman" panose="02020603050405020304" pitchFamily="18" charset="0"/>
              </a:rPr>
              <a:t>Figure 1-figure supplement 3. Reconstruction of a clear 3D structure of the islet in live zebrafish embryos with our 2P3A-DSLM setup.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955" y="646331"/>
            <a:ext cx="5688089" cy="6211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487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23</Words>
  <Application>Microsoft Office PowerPoint</Application>
  <PresentationFormat>全屏显示(4:3)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宋体</vt:lpstr>
      <vt:lpstr>Arial</vt:lpstr>
      <vt:lpstr>Calibri</vt:lpstr>
      <vt:lpstr>Calibri Light</vt:lpstr>
      <vt:lpstr>Times New Roman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zj</dc:creator>
  <cp:lastModifiedBy>zj</cp:lastModifiedBy>
  <cp:revision>33</cp:revision>
  <dcterms:created xsi:type="dcterms:W3CDTF">2018-06-11T15:13:34Z</dcterms:created>
  <dcterms:modified xsi:type="dcterms:W3CDTF">2018-12-12T21:45:15Z</dcterms:modified>
</cp:coreProperties>
</file>