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044" autoAdjust="0"/>
    <p:restoredTop sz="94660"/>
  </p:normalViewPr>
  <p:slideViewPr>
    <p:cSldViewPr snapToGrid="0">
      <p:cViewPr varScale="1">
        <p:scale>
          <a:sx n="70" d="100"/>
          <a:sy n="70" d="100"/>
        </p:scale>
        <p:origin x="124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8F462E8-5C93-4ABA-8F8C-8FFA32E652A9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0C3136-AE66-4009-9C2D-73C094CE993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393337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387509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755407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225792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807688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709738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592633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31628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361073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204572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770584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216779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16A1AF-4041-4CB5-857D-F92A501DE40F}" type="datetimeFigureOut">
              <a:rPr lang="zh-CN" altLang="en-US" smtClean="0"/>
              <a:t>2018/12/12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B3011B-775F-4675-9FEC-E70B57D17C1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141095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304" y="923330"/>
            <a:ext cx="6857392" cy="5893726"/>
          </a:xfrm>
          <a:prstGeom prst="rect">
            <a:avLst/>
          </a:prstGeom>
        </p:spPr>
      </p:pic>
      <p:sp>
        <p:nvSpPr>
          <p:cNvPr id="5" name="矩形 4"/>
          <p:cNvSpPr/>
          <p:nvPr/>
        </p:nvSpPr>
        <p:spPr>
          <a:xfrm>
            <a:off x="0" y="0"/>
            <a:ext cx="91440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altLang="zh-CN" b="1" dirty="0">
                <a:latin typeface="Times New Roman" panose="02020603050405020304" pitchFamily="18" charset="0"/>
              </a:rPr>
              <a:t>Figure 1-figure supplement 4. Quantification of glucose-responsive β-cells, evaluation of their functional states, and observation of glucose-induced synchronized calcium transients in </a:t>
            </a:r>
            <a:r>
              <a:rPr lang="en-GB" altLang="zh-CN" b="1" dirty="0" smtClean="0">
                <a:latin typeface="Times New Roman" panose="02020603050405020304" pitchFamily="18" charset="0"/>
              </a:rPr>
              <a:t>β-cells </a:t>
            </a:r>
            <a:r>
              <a:rPr lang="en-GB" altLang="zh-CN" b="1" dirty="0">
                <a:latin typeface="Times New Roman" panose="02020603050405020304" pitchFamily="18" charset="0"/>
              </a:rPr>
              <a:t>in live Tg (</a:t>
            </a:r>
            <a:r>
              <a:rPr lang="en-GB" altLang="zh-CN" b="1" i="1" dirty="0">
                <a:latin typeface="Times New Roman" panose="02020603050405020304" pitchFamily="18" charset="0"/>
              </a:rPr>
              <a:t>ins:Rcamp1.07</a:t>
            </a:r>
            <a:r>
              <a:rPr lang="en-GB" altLang="zh-CN" b="1" dirty="0">
                <a:latin typeface="Times New Roman" panose="02020603050405020304" pitchFamily="18" charset="0"/>
              </a:rPr>
              <a:t>) embryos under 2P3A-DSLM.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5834871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322</TotalTime>
  <Words>35</Words>
  <Application>Microsoft Office PowerPoint</Application>
  <PresentationFormat>全屏显示(4:3)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7" baseType="lpstr">
      <vt:lpstr>宋体</vt:lpstr>
      <vt:lpstr>Arial</vt:lpstr>
      <vt:lpstr>Calibri</vt:lpstr>
      <vt:lpstr>Calibri Light</vt:lpstr>
      <vt:lpstr>Times New Roman</vt:lpstr>
      <vt:lpstr>Office 主题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zj</dc:creator>
  <cp:lastModifiedBy>zj</cp:lastModifiedBy>
  <cp:revision>34</cp:revision>
  <dcterms:created xsi:type="dcterms:W3CDTF">2018-06-11T15:13:34Z</dcterms:created>
  <dcterms:modified xsi:type="dcterms:W3CDTF">2018-12-12T21:46:29Z</dcterms:modified>
</cp:coreProperties>
</file>

<file path=docProps/thumbnail.jpeg>
</file>