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latin typeface="Times New Roman" panose="02020603050405020304" pitchFamily="18" charset="0"/>
              </a:rPr>
              <a:t>Figure 2-figure supplement 1. Categorization of β-cells based on their mantle/core localization in the islet.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7666"/>
            <a:ext cx="9144000" cy="398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17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36</cp:revision>
  <dcterms:created xsi:type="dcterms:W3CDTF">2018-06-11T15:13:34Z</dcterms:created>
  <dcterms:modified xsi:type="dcterms:W3CDTF">2018-12-12T21:49:05Z</dcterms:modified>
</cp:coreProperties>
</file>