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44" autoAdjust="0"/>
    <p:restoredTop sz="94660"/>
  </p:normalViewPr>
  <p:slideViewPr>
    <p:cSldViewPr snapToGrid="0">
      <p:cViewPr varScale="1">
        <p:scale>
          <a:sx n="70" d="100"/>
          <a:sy n="70" d="100"/>
        </p:scale>
        <p:origin x="124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F462E8-5C93-4ABA-8F8C-8FFA32E652A9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0C3136-AE66-4009-9C2D-73C094CE99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93337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87509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55407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25792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0768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0973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92633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162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61073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04572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7058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1677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4109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zh-CN" b="1">
                <a:latin typeface="Times New Roman" panose="02020603050405020304" pitchFamily="18" charset="0"/>
              </a:rPr>
              <a:t>Figure 2-figure supplement 2. Islet vascularization did not affect the total β-cell number but correlated with the sequential acquisition of glucose-responsiveness of β-cells.</a:t>
            </a:r>
            <a:endParaRPr lang="zh-CN" altLang="en-US" dirty="0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659" y="752712"/>
            <a:ext cx="8652681" cy="5982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34871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338</TotalTime>
  <Words>25</Words>
  <Application>Microsoft Office PowerPoint</Application>
  <PresentationFormat>全屏显示(4:3)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宋体</vt:lpstr>
      <vt:lpstr>Arial</vt:lpstr>
      <vt:lpstr>Calibri</vt:lpstr>
      <vt:lpstr>Calibri Light</vt:lpstr>
      <vt:lpstr>Times New Roman</vt:lpstr>
      <vt:lpstr>Office 主题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zj</dc:creator>
  <cp:lastModifiedBy>zj</cp:lastModifiedBy>
  <cp:revision>37</cp:revision>
  <dcterms:created xsi:type="dcterms:W3CDTF">2018-06-11T15:13:34Z</dcterms:created>
  <dcterms:modified xsi:type="dcterms:W3CDTF">2018-12-12T22:02:46Z</dcterms:modified>
</cp:coreProperties>
</file>