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2-figure supplement 3. Absence of intra-islet circulation caused inefficient delivery of a low concentration of glucose to β-cells in the islet core, whereas either </a:t>
            </a:r>
            <a:r>
              <a:rPr lang="en-GB" altLang="zh-CN" b="1" dirty="0" smtClean="0">
                <a:latin typeface="Times New Roman" panose="02020603050405020304" pitchFamily="18" charset="0"/>
              </a:rPr>
              <a:t>high concentration </a:t>
            </a:r>
            <a:r>
              <a:rPr lang="en-GB" altLang="zh-CN" b="1" dirty="0">
                <a:latin typeface="Times New Roman" panose="02020603050405020304" pitchFamily="18" charset="0"/>
              </a:rPr>
              <a:t>of glucose or the complete establishment of islet circulation overcame this deficiency.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033" y="923330"/>
            <a:ext cx="4169934" cy="593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42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39</cp:revision>
  <dcterms:created xsi:type="dcterms:W3CDTF">2018-06-11T15:13:34Z</dcterms:created>
  <dcterms:modified xsi:type="dcterms:W3CDTF">2018-12-12T22:10:43Z</dcterms:modified>
</cp:coreProperties>
</file>