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latin typeface="Times New Roman" panose="02020603050405020304" pitchFamily="18" charset="0"/>
              </a:rPr>
              <a:t>Figure 4-figure supplement 1. Glucose activated calcineurin/NFAT to enhance and sustain the functionality of β-cells during the late hatching period.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" y="1981995"/>
            <a:ext cx="8955024" cy="307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22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42</cp:revision>
  <dcterms:created xsi:type="dcterms:W3CDTF">2018-06-11T15:13:34Z</dcterms:created>
  <dcterms:modified xsi:type="dcterms:W3CDTF">2018-12-12T22:13:31Z</dcterms:modified>
</cp:coreProperties>
</file>