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5-figure supplement 1. Direct activation of calcineurin promoted the optimal maturity of neonatal mouse β-cells in isolated islets </a:t>
            </a:r>
            <a:r>
              <a:rPr lang="en-GB" altLang="zh-CN" b="1" i="1" dirty="0">
                <a:latin typeface="Times New Roman" panose="02020603050405020304" pitchFamily="18" charset="0"/>
              </a:rPr>
              <a:t>in vitro</a:t>
            </a:r>
            <a:r>
              <a:rPr lang="en-GB" altLang="zh-CN" b="1" dirty="0">
                <a:latin typeface="Times New Roman" panose="02020603050405020304" pitchFamily="18" charset="0"/>
              </a:rPr>
              <a:t>, as indicated by </a:t>
            </a:r>
            <a:r>
              <a:rPr lang="en-GB" altLang="zh-CN" b="1" i="1" dirty="0">
                <a:latin typeface="Times New Roman" panose="02020603050405020304" pitchFamily="18" charset="0"/>
              </a:rPr>
              <a:t>ex vivo</a:t>
            </a:r>
            <a:r>
              <a:rPr lang="en-GB" altLang="zh-CN" b="1" dirty="0">
                <a:latin typeface="Times New Roman" panose="02020603050405020304" pitchFamily="18" charset="0"/>
              </a:rPr>
              <a:t> islet calcium imaging.</a:t>
            </a:r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68" y="1032514"/>
            <a:ext cx="8179263" cy="573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32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46</cp:revision>
  <dcterms:created xsi:type="dcterms:W3CDTF">2018-06-11T15:13:34Z</dcterms:created>
  <dcterms:modified xsi:type="dcterms:W3CDTF">2018-12-12T22:18:24Z</dcterms:modified>
</cp:coreProperties>
</file>