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emf" ContentType="image/x-em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compatMode="1" saveSubsetFonts="1" autoCompressPictures="0">
  <p:sldMasterIdLst>
    <p:sldMasterId id="2147483648" r:id="rId1"/>
  </p:sldMasterIdLst>
  <p:notesMasterIdLst>
    <p:notesMasterId r:id="rId3"/>
  </p:notesMasterIdLst>
  <p:handoutMasterIdLst>
    <p:handoutMasterId r:id="rId4"/>
  </p:handoutMasterIdLst>
  <p:sldIdLst>
    <p:sldId id="256" r:id="rId2"/>
  </p:sldIdLst>
  <p:sldSz cx="6858000" cy="9144000" type="letter"/>
  <p:notesSz cx="6858000" cy="91440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-128"/>
        <a:cs typeface="+mn-cs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-128"/>
        <a:cs typeface="+mn-cs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-128"/>
        <a:cs typeface="+mn-cs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-128"/>
        <a:cs typeface="+mn-cs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charset="0"/>
        <a:ea typeface="ＭＳ Ｐゴシック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charset="0"/>
        <a:ea typeface="ＭＳ Ｐゴシック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charset="0"/>
        <a:ea typeface="ＭＳ Ｐゴシック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charset="0"/>
        <a:ea typeface="ＭＳ Ｐゴシック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313"/>
    <p:restoredTop sz="94662"/>
  </p:normalViewPr>
  <p:slideViewPr>
    <p:cSldViewPr snapToGrid="0" snapToObjects="1">
      <p:cViewPr>
        <p:scale>
          <a:sx n="204" d="100"/>
          <a:sy n="204" d="100"/>
        </p:scale>
        <p:origin x="1776" y="14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handoutMaster" Target="handoutMasters/handoutMaster1.xml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itchFamily="-84" charset="0"/>
                <a:ea typeface="ＭＳ Ｐゴシック" pitchFamily="-84" charset="-128"/>
                <a:cs typeface="ＭＳ Ｐゴシック" pitchFamily="-84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B06713DE-57A5-6D4F-A24D-96B666B966B0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itchFamily="-84" charset="0"/>
                <a:ea typeface="ＭＳ Ｐゴシック" pitchFamily="-84" charset="-128"/>
                <a:cs typeface="ＭＳ Ｐゴシック" pitchFamily="-84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7081C1B8-50A3-4E4C-8DBD-8AD6B814182A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itchFamily="-84" charset="0"/>
                <a:ea typeface="ＭＳ Ｐゴシック" pitchFamily="-84" charset="-128"/>
                <a:cs typeface="ＭＳ Ｐゴシック" pitchFamily="-84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4EE10B21-ACF5-0D46-8435-6E06B90BA6B2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71713" y="1143000"/>
            <a:ext cx="23145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latin typeface="Calibri" pitchFamily="-84" charset="0"/>
                <a:ea typeface="ＭＳ Ｐゴシック" pitchFamily="-84" charset="-128"/>
                <a:cs typeface="ＭＳ Ｐゴシック" pitchFamily="-84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pPr>
              <a:defRPr/>
            </a:pPr>
            <a:fld id="{0F15D1F2-1495-2B42-963D-5A95292E1B5B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charset="-128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pitchFamily="-112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pitchFamily="-112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pitchFamily="-112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ヒラギノ角ゴ Pro W3" pitchFamily="-112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AU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FA42A1-9126-5948-BE4F-6BE9A567A7C7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74D2B5-CC03-E842-8289-6C86827542C9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843607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BA2D706-A4B2-CE4F-9F30-F3AA9A389971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539A635-C37B-8C4A-B2AF-D98CAF44045F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7874126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499079-6F7C-4D43-944C-FAAEFDD42988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AFC8B59-2DEB-6849-8640-1C842EC3607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0428181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22B13F1-F7C6-5F46-B4C5-FFDC5F0FC87F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5FDCA68-21B2-A94A-AC6E-55B9DAC6BE91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419612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1A0246-9B9F-694B-A5E0-51BCC91568F2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E802CC3-0EA4-CB43-A09A-BD59C57BC8F7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889179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1603B7-57A7-774B-9D14-75A8E1DDED3E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71A07E9-258F-2641-9CB8-2A209F0B586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94285098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F43B5F-1B59-7E4A-8CD6-F1C17D983C2D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F875DC-4D73-D848-95DE-39FB5CEA5CD6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076522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866250-81A8-CF45-8712-C045C02A5CCE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758EE5-7E4F-B84F-8BA4-994537410A72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55549357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D8094A-E236-FE4A-BE53-AB7DC930F221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C7B5DB4-D555-754B-A8E7-80E62D4299FD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0691519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3BB2CE-9A7E-0847-99F9-16A78D5F208A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1E7D5C2-3084-3443-9BAD-461FB2962793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12409307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DBA891-A2C6-B044-BE7E-014B5C746057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F083772-1061-0C4F-A4D8-7A1BDB863894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  <p:extLst>
      <p:ext uri="{BB962C8B-B14F-4D97-AF65-F5344CB8AC3E}">
        <p14:creationId xmlns:p14="http://schemas.microsoft.com/office/powerpoint/2010/main" val="21087469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AU" altLang="en-US"/>
              <a:t>Click to edit Master title style</a:t>
            </a:r>
            <a:endParaRPr lang="en-US" altLang="en-US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FAA26D3D-D897-4be2-8F04-BA451C77F1D7}">
              <ma14:placeholderFlag xmlns:ma14="http://schemas.microsoft.com/office/mac/drawingml/2011/main" val="1"/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AU" altLang="en-US"/>
              <a:t>Click to edit Master text styles</a:t>
            </a:r>
          </a:p>
          <a:p>
            <a:pPr lvl="1"/>
            <a:r>
              <a:rPr lang="en-AU" altLang="en-US"/>
              <a:t>Second level</a:t>
            </a:r>
          </a:p>
          <a:p>
            <a:pPr lvl="2"/>
            <a:r>
              <a:rPr lang="en-AU" altLang="en-US"/>
              <a:t>Third level</a:t>
            </a:r>
          </a:p>
          <a:p>
            <a:pPr lvl="3"/>
            <a:r>
              <a:rPr lang="en-AU" altLang="en-US"/>
              <a:t>Fourth level</a:t>
            </a:r>
          </a:p>
          <a:p>
            <a:pPr lvl="4"/>
            <a:r>
              <a:rPr lang="en-AU" altLang="en-US"/>
              <a:t>Fifth level</a:t>
            </a:r>
            <a:endParaRPr lang="en-US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B2898140-7118-0045-B32C-EFF852E641A4}" type="datetime1">
              <a:rPr lang="en-US" altLang="en-US"/>
              <a:pPr>
                <a:defRPr/>
              </a:pPr>
              <a:t>12/19/18</a:t>
            </a:fld>
            <a:endParaRPr lang="en-US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ctr" eaLnBrk="1" hangingPunct="1">
              <a:defRPr sz="1200">
                <a:solidFill>
                  <a:srgbClr val="898989"/>
                </a:solidFill>
                <a:latin typeface="Calibri" pitchFamily="-84" charset="0"/>
                <a:ea typeface="ＭＳ Ｐゴシック" pitchFamily="-84" charset="-128"/>
                <a:cs typeface="ＭＳ Ｐゴシック" pitchFamily="-84" charset="-128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39F6BD1A-2912-A548-945A-D805C26B0EE8}" type="slidenum">
              <a:rPr lang="en-US" altLang="en-US"/>
              <a:pPr>
                <a:defRPr/>
              </a:pPr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ＭＳ Ｐゴシック" charset="0"/>
          <a:cs typeface="ＭＳ Ｐゴシック" charset="0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charset="0"/>
          <a:ea typeface="ＭＳ Ｐゴシック" charset="0"/>
          <a:cs typeface="ＭＳ Ｐゴシック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ＭＳ Ｐゴシック" charset="0"/>
          <a:cs typeface="ＭＳ Ｐゴシック" charset="0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ＭＳ Ｐゴシック" charset="0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ヒラギノ角ゴ Pro W3" charset="-128"/>
          <a:cs typeface="ヒラギノ角ゴ Pro W3" charset="0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ヒラギノ角ゴ Pro W3" charset="-128"/>
          <a:cs typeface="ヒラギノ角ゴ Pro W3" charset="0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ヒラギノ角ゴ Pro W3" charset="-128"/>
          <a:cs typeface="ヒラギノ角ゴ Pro W3" charset="0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88"/>
          <p:cNvSpPr txBox="1">
            <a:spLocks noChangeArrowheads="1"/>
          </p:cNvSpPr>
          <p:nvPr/>
        </p:nvSpPr>
        <p:spPr bwMode="auto">
          <a:xfrm>
            <a:off x="2032000" y="552450"/>
            <a:ext cx="3038475" cy="276225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>
            <a:lvl1pPr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1pPr>
            <a:lvl2pPr marL="37931725" indent="-37474525"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2pPr>
            <a:lvl3pPr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3pPr>
            <a:lvl4pPr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4pPr>
            <a:lvl5pPr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9pPr>
          </a:lstStyle>
          <a:p>
            <a:pPr>
              <a:defRPr/>
            </a:pPr>
            <a:r>
              <a:rPr lang="en-US" altLang="en-US" sz="1200" b="1" dirty="0" smtClean="0">
                <a:latin typeface="Arial" charset="0"/>
              </a:rPr>
              <a:t>SNP map of </a:t>
            </a:r>
            <a:r>
              <a:rPr lang="en-US" altLang="en-US" sz="1200" b="1" i="1" dirty="0" smtClean="0">
                <a:latin typeface="Arial" charset="0"/>
              </a:rPr>
              <a:t>Rrp15</a:t>
            </a:r>
            <a:r>
              <a:rPr lang="en-US" altLang="en-US" sz="1200" b="1" dirty="0" smtClean="0">
                <a:latin typeface="Arial" charset="0"/>
              </a:rPr>
              <a:t> region in DO strains</a:t>
            </a:r>
          </a:p>
        </p:txBody>
      </p:sp>
      <p:sp>
        <p:nvSpPr>
          <p:cNvPr id="15363" name="TextBox 90"/>
          <p:cNvSpPr txBox="1">
            <a:spLocks noChangeArrowheads="1"/>
          </p:cNvSpPr>
          <p:nvPr/>
        </p:nvSpPr>
        <p:spPr bwMode="auto">
          <a:xfrm>
            <a:off x="5081588" y="3067050"/>
            <a:ext cx="1724025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1pPr>
            <a:lvl2pPr marL="37931725" indent="-37474525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2pPr>
            <a:lvl3pPr marL="1143000" indent="-22860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3pPr>
            <a:lvl4pPr marL="1600200" indent="-22860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4pPr>
            <a:lvl5pPr marL="2057400" indent="-22860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800" b="1">
                <a:latin typeface="Arial" charset="0"/>
              </a:rPr>
              <a:t>Average age of onset of MM in </a:t>
            </a:r>
          </a:p>
          <a:p>
            <a:pPr>
              <a:spcBef>
                <a:spcPct val="0"/>
              </a:spcBef>
              <a:buFontTx/>
              <a:buNone/>
            </a:pPr>
            <a:r>
              <a:rPr lang="en-US" altLang="en-US" sz="800" b="1">
                <a:latin typeface="Arial" charset="0"/>
              </a:rPr>
              <a:t>DO-Cdk4::NRAS (FVB) progeny</a:t>
            </a:r>
          </a:p>
        </p:txBody>
      </p:sp>
      <p:cxnSp>
        <p:nvCxnSpPr>
          <p:cNvPr id="6" name="Straight Arrow Connector 5"/>
          <p:cNvCxnSpPr>
            <a:cxnSpLocks noChangeShapeType="1"/>
          </p:cNvCxnSpPr>
          <p:nvPr/>
        </p:nvCxnSpPr>
        <p:spPr bwMode="auto">
          <a:xfrm flipV="1">
            <a:off x="6646863" y="2757488"/>
            <a:ext cx="98425" cy="331787"/>
          </a:xfrm>
          <a:prstGeom prst="straightConnector1">
            <a:avLst/>
          </a:prstGeom>
          <a:noFill/>
          <a:ln w="25400">
            <a:solidFill>
              <a:schemeClr val="accent1"/>
            </a:solidFill>
            <a:round/>
            <a:headEnd/>
            <a:tailEnd type="triangle" w="med" len="med"/>
          </a:ln>
          <a:effectLst>
            <a:outerShdw blurRad="40000" dist="20000" dir="5400000" rotWithShape="0">
              <a:srgbClr val="000000">
                <a:alpha val="37999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5365" name="TextBox 90"/>
          <p:cNvSpPr txBox="1">
            <a:spLocks noChangeArrowheads="1"/>
          </p:cNvSpPr>
          <p:nvPr/>
        </p:nvSpPr>
        <p:spPr bwMode="auto">
          <a:xfrm>
            <a:off x="3262313" y="930275"/>
            <a:ext cx="896937" cy="2159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>
              <a:spcBef>
                <a:spcPct val="20000"/>
              </a:spcBef>
              <a:buFont typeface="Arial" charset="0"/>
              <a:buChar char="•"/>
              <a:defRPr sz="32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1pPr>
            <a:lvl2pPr marL="37931725" indent="-37474525">
              <a:spcBef>
                <a:spcPct val="20000"/>
              </a:spcBef>
              <a:buFont typeface="Arial" charset="0"/>
              <a:buChar char="–"/>
              <a:defRPr sz="28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2pPr>
            <a:lvl3pPr marL="1143000" indent="-228600">
              <a:spcBef>
                <a:spcPct val="20000"/>
              </a:spcBef>
              <a:buFont typeface="Arial" charset="0"/>
              <a:buChar char="•"/>
              <a:defRPr sz="24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3pPr>
            <a:lvl4pPr marL="1600200" indent="-228600">
              <a:spcBef>
                <a:spcPct val="20000"/>
              </a:spcBef>
              <a:buFont typeface="Arial" charset="0"/>
              <a:buChar char="–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4pPr>
            <a:lvl5pPr marL="2057400" indent="-228600">
              <a:spcBef>
                <a:spcPct val="20000"/>
              </a:spcBef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5pPr>
            <a:lvl6pPr marL="25146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6pPr>
            <a:lvl7pPr marL="29718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7pPr>
            <a:lvl8pPr marL="34290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8pPr>
            <a:lvl9pPr marL="3886200" indent="-228600" defTabSz="457200" eaLnBrk="0" fontAlgn="base" hangingPunct="0">
              <a:spcBef>
                <a:spcPct val="20000"/>
              </a:spcBef>
              <a:spcAft>
                <a:spcPct val="0"/>
              </a:spcAft>
              <a:buFont typeface="Arial" charset="0"/>
              <a:buChar char="»"/>
              <a:defRPr sz="2000">
                <a:solidFill>
                  <a:schemeClr val="tx1"/>
                </a:solidFill>
                <a:latin typeface="Calibri" charset="0"/>
                <a:ea typeface="ヒラギノ角ゴ Pro W3" charset="-128"/>
              </a:defRPr>
            </a:lvl9pPr>
          </a:lstStyle>
          <a:p>
            <a:pPr>
              <a:spcBef>
                <a:spcPct val="0"/>
              </a:spcBef>
              <a:buFontTx/>
              <a:buNone/>
            </a:pPr>
            <a:r>
              <a:rPr lang="en-US" altLang="en-US" sz="800" b="1">
                <a:latin typeface="Arial" charset="0"/>
              </a:rPr>
              <a:t>FVB=NOD=A/J</a:t>
            </a:r>
          </a:p>
        </p:txBody>
      </p:sp>
      <p:sp>
        <p:nvSpPr>
          <p:cNvPr id="8" name="Left Brace 7"/>
          <p:cNvSpPr>
            <a:spLocks/>
          </p:cNvSpPr>
          <p:nvPr/>
        </p:nvSpPr>
        <p:spPr bwMode="auto">
          <a:xfrm rot="5400000">
            <a:off x="3613150" y="557213"/>
            <a:ext cx="261938" cy="1350962"/>
          </a:xfrm>
          <a:prstGeom prst="leftBrace">
            <a:avLst>
              <a:gd name="adj1" fmla="val 8309"/>
              <a:gd name="adj2" fmla="val 50000"/>
            </a:avLst>
          </a:prstGeom>
          <a:noFill/>
          <a:ln w="25400">
            <a:solidFill>
              <a:schemeClr val="accent1"/>
            </a:solidFill>
            <a:round/>
            <a:headEnd/>
            <a:tailEnd/>
          </a:ln>
          <a:effectLst>
            <a:outerShdw blurRad="40000" dist="20000" dir="5400000" rotWithShape="0">
              <a:srgbClr val="000000">
                <a:alpha val="37999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anchor="ctr"/>
          <a:lstStyle>
            <a:lvl1pPr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1pPr>
            <a:lvl2pPr marL="37931725" indent="-37474525"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2pPr>
            <a:lvl3pPr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3pPr>
            <a:lvl4pPr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4pPr>
            <a:lvl5pPr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5pPr>
            <a:lvl6pPr marL="4572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6pPr>
            <a:lvl7pPr marL="9144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7pPr>
            <a:lvl8pPr marL="1371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8pPr>
            <a:lvl9pPr marL="18288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Calibri" charset="0"/>
                <a:ea typeface="ＭＳ Ｐゴシック" charset="-128"/>
              </a:defRPr>
            </a:lvl9pPr>
          </a:lstStyle>
          <a:p>
            <a:pPr algn="ctr">
              <a:defRPr/>
            </a:pPr>
            <a:endParaRPr lang="en-US" altLang="en-US" sz="1800" smtClean="0"/>
          </a:p>
        </p:txBody>
      </p:sp>
      <p:pic>
        <p:nvPicPr>
          <p:cNvPr id="15367" name="Picture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1404938"/>
            <a:ext cx="6858000" cy="1387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1972</TotalTime>
  <Words>23</Words>
  <Application>Microsoft Macintosh PowerPoint</Application>
  <PresentationFormat>Letter Paper (8.5x11 in)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Calibri</vt:lpstr>
      <vt:lpstr>ＭＳ Ｐゴシック</vt:lpstr>
      <vt:lpstr>ヒラギノ角ゴ Pro W3</vt:lpstr>
      <vt:lpstr>Arial</vt:lpstr>
      <vt:lpstr>Office Theme</vt:lpstr>
      <vt:lpstr>PowerPoint Presentation</vt:lpstr>
    </vt:vector>
  </TitlesOfParts>
  <Manager/>
  <Company/>
  <LinksUpToDate>false</LinksUpToDate>
  <SharedDoc>false</SharedDoc>
  <HyperlinkBase/>
  <HyperlinksChanged>false</HyperlinksChanged>
  <AppVersion>15.0039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subject/>
  <dc:creator>Graeme Walker</dc:creator>
  <cp:keywords/>
  <dc:description/>
  <cp:lastModifiedBy>Microsoft Office User</cp:lastModifiedBy>
  <cp:revision>103</cp:revision>
  <cp:lastPrinted>2016-09-02T05:01:13Z</cp:lastPrinted>
  <dcterms:created xsi:type="dcterms:W3CDTF">2017-11-17T09:00:58Z</dcterms:created>
  <dcterms:modified xsi:type="dcterms:W3CDTF">2018-12-19T02:48:38Z</dcterms:modified>
  <cp:category/>
</cp:coreProperties>
</file>