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19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1065C-A9C6-4080-BFE6-E7F63D5BD58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FCA94-4D45-45BB-847F-5886E534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9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FCA94-4D45-45BB-847F-5886E5347B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8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2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9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05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6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7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2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1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8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6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4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36579-77FF-4E2C-8C76-A72870815996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8BCF6-4869-483A-8069-16B3D8EF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06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757CDC7-1D39-402C-9EEA-EC1087BE6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249085"/>
              </p:ext>
            </p:extLst>
          </p:nvPr>
        </p:nvGraphicFramePr>
        <p:xfrm>
          <a:off x="609600" y="74976"/>
          <a:ext cx="1802130" cy="778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8">
                  <a:extLst>
                    <a:ext uri="{9D8B030D-6E8A-4147-A177-3AD203B41FA5}">
                      <a16:colId xmlns:a16="http://schemas.microsoft.com/office/drawing/2014/main" xmlns="" val="1543142116"/>
                    </a:ext>
                  </a:extLst>
                </a:gridCol>
                <a:gridCol w="420362">
                  <a:extLst>
                    <a:ext uri="{9D8B030D-6E8A-4147-A177-3AD203B41FA5}">
                      <a16:colId xmlns:a16="http://schemas.microsoft.com/office/drawing/2014/main" xmlns="" val="3566636449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xmlns="" val="3933058243"/>
                    </a:ext>
                  </a:extLst>
                </a:gridCol>
              </a:tblGrid>
              <a:tr h="252070">
                <a:tc>
                  <a:txBody>
                    <a:bodyPr/>
                    <a:lstStyle/>
                    <a:p>
                      <a:pPr algn="ctr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PBL27-T7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69062945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BIK1-T7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2155124"/>
                  </a:ext>
                </a:extLst>
              </a:tr>
              <a:tr h="26068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SLAH3-FLAG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9593277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890" t="19236" r="30443" b="58129"/>
          <a:stretch/>
        </p:blipFill>
        <p:spPr bwMode="auto">
          <a:xfrm rot="16200000">
            <a:off x="1522242" y="936286"/>
            <a:ext cx="968069" cy="74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16290" r="26113" b="58081"/>
          <a:stretch/>
        </p:blipFill>
        <p:spPr bwMode="auto">
          <a:xfrm rot="16200000">
            <a:off x="1568388" y="2150305"/>
            <a:ext cx="871904" cy="74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30" t="57433" r="59524" b="28038"/>
          <a:stretch/>
        </p:blipFill>
        <p:spPr bwMode="auto">
          <a:xfrm>
            <a:off x="1631372" y="1807800"/>
            <a:ext cx="749808" cy="27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71" t="41510" r="60473" b="41563"/>
          <a:stretch/>
        </p:blipFill>
        <p:spPr bwMode="auto">
          <a:xfrm>
            <a:off x="1631372" y="2965457"/>
            <a:ext cx="745936" cy="2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C7CA976-5D21-41B2-A122-7AFCA5D89265}"/>
              </a:ext>
            </a:extLst>
          </p:cNvPr>
          <p:cNvSpPr txBox="1"/>
          <p:nvPr/>
        </p:nvSpPr>
        <p:spPr>
          <a:xfrm>
            <a:off x="-121440" y="1419804"/>
            <a:ext cx="1111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IP:anti-FLAG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627381" y="1090996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IB:anti-T7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0F513C3-2927-4E01-A320-301B3C8A30E4}"/>
              </a:ext>
            </a:extLst>
          </p:cNvPr>
          <p:cNvCxnSpPr>
            <a:cxnSpLocks/>
          </p:cNvCxnSpPr>
          <p:nvPr/>
        </p:nvCxnSpPr>
        <p:spPr>
          <a:xfrm flipH="1">
            <a:off x="794707" y="1171001"/>
            <a:ext cx="0" cy="7973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416612" y="2327276"/>
            <a:ext cx="1275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Input:anti-T7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629762" y="1779336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IB:anti-FLAG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2830" y="90175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371128" y="104526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71128" y="119766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71128" y="148341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1151" y="1065596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31151" y="136508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371128" y="197634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33532" y="184428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25211" y="210905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371128" y="225256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371128" y="240496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71128" y="2690720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33532" y="227289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31151" y="257238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1162867" y="2928430"/>
            <a:ext cx="526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CCD</a:t>
            </a:r>
          </a:p>
        </p:txBody>
      </p:sp>
      <p:pic>
        <p:nvPicPr>
          <p:cNvPr id="29" name="Picture 2"/>
          <p:cNvPicPr>
            <a:picLocks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29" t="7551" r="1564" b="993"/>
          <a:stretch/>
        </p:blipFill>
        <p:spPr bwMode="auto">
          <a:xfrm rot="16200000">
            <a:off x="3819675" y="-121613"/>
            <a:ext cx="2123835" cy="302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8" t="-117" r="799" b="591"/>
          <a:stretch/>
        </p:blipFill>
        <p:spPr bwMode="auto">
          <a:xfrm rot="16200000">
            <a:off x="3680781" y="3866819"/>
            <a:ext cx="2035835" cy="2896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" t="-84" r="-260" b="-2575"/>
          <a:stretch/>
        </p:blipFill>
        <p:spPr bwMode="auto">
          <a:xfrm>
            <a:off x="3034244" y="2327276"/>
            <a:ext cx="3570259" cy="1932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 rotWithShape="1"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2" t="-3211" r="2342" b="-9491"/>
          <a:stretch/>
        </p:blipFill>
        <p:spPr bwMode="auto">
          <a:xfrm>
            <a:off x="3366806" y="6333085"/>
            <a:ext cx="2398143" cy="153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33800" y="901756"/>
            <a:ext cx="769189" cy="10650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733800" y="3429000"/>
            <a:ext cx="769189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5029200"/>
            <a:ext cx="769189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81400" y="685800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0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757CDC7-1D39-402C-9EEA-EC1087BE6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453131"/>
              </p:ext>
            </p:extLst>
          </p:nvPr>
        </p:nvGraphicFramePr>
        <p:xfrm>
          <a:off x="712002" y="550603"/>
          <a:ext cx="2132330" cy="1037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8">
                  <a:extLst>
                    <a:ext uri="{9D8B030D-6E8A-4147-A177-3AD203B41FA5}">
                      <a16:colId xmlns:a16="http://schemas.microsoft.com/office/drawing/2014/main" xmlns="" val="1543142116"/>
                    </a:ext>
                  </a:extLst>
                </a:gridCol>
                <a:gridCol w="420362">
                  <a:extLst>
                    <a:ext uri="{9D8B030D-6E8A-4147-A177-3AD203B41FA5}">
                      <a16:colId xmlns:a16="http://schemas.microsoft.com/office/drawing/2014/main" xmlns="" val="3566636449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xmlns="" val="393305824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xmlns="" val="4186142091"/>
                    </a:ext>
                  </a:extLst>
                </a:gridCol>
              </a:tblGrid>
              <a:tr h="252070">
                <a:tc>
                  <a:txBody>
                    <a:bodyPr/>
                    <a:lstStyle/>
                    <a:p>
                      <a:pPr algn="ctr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PBL27-T7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69062945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LYK5-T7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93755529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BIK1-T7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2155124"/>
                  </a:ext>
                </a:extLst>
              </a:tr>
              <a:tr h="26068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SLAH3-FLAG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9593277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88" t="49919" r="32444" b="18865"/>
          <a:stretch/>
        </p:blipFill>
        <p:spPr bwMode="auto">
          <a:xfrm rot="16200000">
            <a:off x="1810390" y="1461045"/>
            <a:ext cx="988679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58" t="51367" r="23739" b="11754"/>
          <a:stretch/>
        </p:blipFill>
        <p:spPr bwMode="auto">
          <a:xfrm rot="16200000">
            <a:off x="1817385" y="2718856"/>
            <a:ext cx="974689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013" t="56298" r="4184" b="29401"/>
          <a:stretch/>
        </p:blipFill>
        <p:spPr bwMode="auto">
          <a:xfrm>
            <a:off x="1765234" y="2508745"/>
            <a:ext cx="1078992" cy="24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8" cstate="print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857" t="41912" r="4505" b="41363"/>
          <a:stretch/>
        </p:blipFill>
        <p:spPr bwMode="auto">
          <a:xfrm>
            <a:off x="1765234" y="3792126"/>
            <a:ext cx="1078992" cy="23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C7CA976-5D21-41B2-A122-7AFCA5D89265}"/>
              </a:ext>
            </a:extLst>
          </p:cNvPr>
          <p:cNvSpPr txBox="1"/>
          <p:nvPr/>
        </p:nvSpPr>
        <p:spPr>
          <a:xfrm>
            <a:off x="-7137" y="2137298"/>
            <a:ext cx="1111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IP:anti-FLAG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767883" y="1808490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IB:anti-T7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0F513C3-2927-4E01-A320-301B3C8A30E4}"/>
              </a:ext>
            </a:extLst>
          </p:cNvPr>
          <p:cNvCxnSpPr>
            <a:cxnSpLocks/>
          </p:cNvCxnSpPr>
          <p:nvPr/>
        </p:nvCxnSpPr>
        <p:spPr>
          <a:xfrm flipH="1">
            <a:off x="892342" y="1888495"/>
            <a:ext cx="0" cy="7973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557114" y="3044770"/>
            <a:ext cx="1275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Input:anti-FLAG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770264" y="2496830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IB:anti-FLAG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6511" y="161925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851952" y="176275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51952" y="191515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51952" y="214375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35785" y="178309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35785" y="202542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851952" y="269383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35785" y="256177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96511" y="282655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851952" y="297005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51952" y="312245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51952" y="335105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35785" y="2990393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35785" y="323272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1302969" y="3753882"/>
            <a:ext cx="526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CCD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16375" y="175103"/>
            <a:ext cx="1480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eplicate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36" t="1044" r="-3898" b="-374"/>
          <a:stretch/>
        </p:blipFill>
        <p:spPr bwMode="auto">
          <a:xfrm rot="16200000">
            <a:off x="3934883" y="-439440"/>
            <a:ext cx="2412921" cy="343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82" t="-299" r="-166" b="-7095"/>
          <a:stretch/>
        </p:blipFill>
        <p:spPr bwMode="auto">
          <a:xfrm>
            <a:off x="3177545" y="2523772"/>
            <a:ext cx="3336945" cy="187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7" t="-1458" r="1623" b="622"/>
          <a:stretch/>
        </p:blipFill>
        <p:spPr bwMode="auto">
          <a:xfrm rot="16200000">
            <a:off x="4226640" y="3881578"/>
            <a:ext cx="2088207" cy="29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 rotWithShape="1">
          <a:blip r:embed="rId8" cstate="print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6" t="-7782" r="-1106" b="268"/>
          <a:stretch/>
        </p:blipFill>
        <p:spPr bwMode="auto">
          <a:xfrm>
            <a:off x="4178061" y="6400800"/>
            <a:ext cx="2527539" cy="148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41343" y="838200"/>
            <a:ext cx="1030857" cy="1101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270743" y="3494335"/>
            <a:ext cx="1130057" cy="297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70743" y="4800600"/>
            <a:ext cx="1243747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41830" y="7142671"/>
            <a:ext cx="1072660" cy="172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1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757CDC7-1D39-402C-9EEA-EC1087BE6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201250"/>
              </p:ext>
            </p:extLst>
          </p:nvPr>
        </p:nvGraphicFramePr>
        <p:xfrm>
          <a:off x="871539" y="304800"/>
          <a:ext cx="2191907" cy="1297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8">
                  <a:extLst>
                    <a:ext uri="{9D8B030D-6E8A-4147-A177-3AD203B41FA5}">
                      <a16:colId xmlns:a16="http://schemas.microsoft.com/office/drawing/2014/main" xmlns="" val="1543142116"/>
                    </a:ext>
                  </a:extLst>
                </a:gridCol>
                <a:gridCol w="274856">
                  <a:extLst>
                    <a:ext uri="{9D8B030D-6E8A-4147-A177-3AD203B41FA5}">
                      <a16:colId xmlns:a16="http://schemas.microsoft.com/office/drawing/2014/main" xmlns="" val="3566636449"/>
                    </a:ext>
                  </a:extLst>
                </a:gridCol>
                <a:gridCol w="263447">
                  <a:extLst>
                    <a:ext uri="{9D8B030D-6E8A-4147-A177-3AD203B41FA5}">
                      <a16:colId xmlns:a16="http://schemas.microsoft.com/office/drawing/2014/main" xmlns="" val="3933058243"/>
                    </a:ext>
                  </a:extLst>
                </a:gridCol>
                <a:gridCol w="250373">
                  <a:extLst>
                    <a:ext uri="{9D8B030D-6E8A-4147-A177-3AD203B41FA5}">
                      <a16:colId xmlns:a16="http://schemas.microsoft.com/office/drawing/2014/main" xmlns="" val="3269791252"/>
                    </a:ext>
                  </a:extLst>
                </a:gridCol>
                <a:gridCol w="351663">
                  <a:extLst>
                    <a:ext uri="{9D8B030D-6E8A-4147-A177-3AD203B41FA5}">
                      <a16:colId xmlns:a16="http://schemas.microsoft.com/office/drawing/2014/main" xmlns="" val="4186142091"/>
                    </a:ext>
                  </a:extLst>
                </a:gridCol>
              </a:tblGrid>
              <a:tr h="252070">
                <a:tc>
                  <a:txBody>
                    <a:bodyPr/>
                    <a:lstStyle/>
                    <a:p>
                      <a:pPr algn="ctr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CIPK5-T7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GB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120595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algn="ctr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PBL27-T7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69062945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LYK5-T7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93755529"/>
                  </a:ext>
                </a:extLst>
              </a:tr>
              <a:tr h="25207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BIK1-T7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2155124"/>
                  </a:ext>
                </a:extLst>
              </a:tr>
              <a:tr h="26068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SLAH3-FLAG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959327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C6D6BA9-F50F-488D-9B6C-992891E2DF46}"/>
              </a:ext>
            </a:extLst>
          </p:cNvPr>
          <p:cNvPicPr>
            <a:picLocks/>
          </p:cNvPicPr>
          <p:nvPr/>
        </p:nvPicPr>
        <p:blipFill rotWithShape="1">
          <a:blip r:embed="rId2">
            <a:grayscl/>
          </a:blip>
          <a:srcRect l="28733" t="32162" r="3596" b="23168"/>
          <a:stretch/>
        </p:blipFill>
        <p:spPr>
          <a:xfrm>
            <a:off x="1946790" y="2725386"/>
            <a:ext cx="1076130" cy="856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8045304-504C-4091-BD14-38C21035469B}"/>
              </a:ext>
            </a:extLst>
          </p:cNvPr>
          <p:cNvPicPr>
            <a:picLocks/>
          </p:cNvPicPr>
          <p:nvPr/>
        </p:nvPicPr>
        <p:blipFill rotWithShape="1">
          <a:blip r:embed="rId3">
            <a:grayscl/>
          </a:blip>
          <a:srcRect l="37064" t="5663" r="35040" b="58599"/>
          <a:stretch/>
        </p:blipFill>
        <p:spPr>
          <a:xfrm rot="16200000">
            <a:off x="2071912" y="1441604"/>
            <a:ext cx="825886" cy="1076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5C72D1B-9FC7-44B8-ADF4-473FE08F1570}"/>
              </a:ext>
            </a:extLst>
          </p:cNvPr>
          <p:cNvPicPr>
            <a:picLocks/>
          </p:cNvPicPr>
          <p:nvPr/>
        </p:nvPicPr>
        <p:blipFill rotWithShape="1">
          <a:blip r:embed="rId3">
            <a:grayscl/>
          </a:blip>
          <a:srcRect l="53350" t="46346" r="39565" b="19118"/>
          <a:stretch/>
        </p:blipFill>
        <p:spPr>
          <a:xfrm rot="16200000">
            <a:off x="2376316" y="2031780"/>
            <a:ext cx="217080" cy="10761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C7CA976-5D21-41B2-A122-7AFCA5D89265}"/>
              </a:ext>
            </a:extLst>
          </p:cNvPr>
          <p:cNvSpPr txBox="1"/>
          <p:nvPr/>
        </p:nvSpPr>
        <p:spPr>
          <a:xfrm>
            <a:off x="152400" y="2110865"/>
            <a:ext cx="1111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IP:anti-FLAG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929801" y="1763007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IB:anti-T7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0F513C3-2927-4E01-A320-301B3C8A30E4}"/>
              </a:ext>
            </a:extLst>
          </p:cNvPr>
          <p:cNvCxnSpPr>
            <a:cxnSpLocks/>
          </p:cNvCxnSpPr>
          <p:nvPr/>
        </p:nvCxnSpPr>
        <p:spPr>
          <a:xfrm flipH="1">
            <a:off x="1051879" y="1843012"/>
            <a:ext cx="0" cy="7973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719032" y="2999287"/>
            <a:ext cx="1275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Input:anti-FLAG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E238E8E-0582-4318-B203-C0D7BC05354D}"/>
              </a:ext>
            </a:extLst>
          </p:cNvPr>
          <p:cNvSpPr txBox="1"/>
          <p:nvPr/>
        </p:nvSpPr>
        <p:spPr>
          <a:xfrm>
            <a:off x="929801" y="2451347"/>
            <a:ext cx="106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IB:anti-FLAG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62398" y="1573767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017839" y="171727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17839" y="186967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17839" y="209827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01672" y="173760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01672" y="197993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017839" y="264835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01672" y="2516291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62398" y="278107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3017839" y="292457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17839" y="307697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017839" y="330557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01672" y="294491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01672" y="318724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pic>
        <p:nvPicPr>
          <p:cNvPr id="28" name="Picture 2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39" t="-1226" r="-803" b="2749"/>
          <a:stretch/>
        </p:blipFill>
        <p:spPr bwMode="auto">
          <a:xfrm>
            <a:off x="3381721" y="-189781"/>
            <a:ext cx="1880390" cy="125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417C8C7-9336-4A11-94F5-8D5FB627447F}"/>
              </a:ext>
            </a:extLst>
          </p:cNvPr>
          <p:cNvSpPr txBox="1"/>
          <p:nvPr/>
        </p:nvSpPr>
        <p:spPr>
          <a:xfrm>
            <a:off x="1467668" y="3568691"/>
            <a:ext cx="526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CCD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7501" y="-64532"/>
            <a:ext cx="1480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eplicate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68045304-504C-4091-BD14-38C21035469B}"/>
              </a:ext>
            </a:extLst>
          </p:cNvPr>
          <p:cNvPicPr>
            <a:picLocks/>
          </p:cNvPicPr>
          <p:nvPr/>
        </p:nvPicPr>
        <p:blipFill rotWithShape="1">
          <a:blip r:embed="rId3">
            <a:grayscl/>
          </a:blip>
          <a:srcRect l="1188" t="-448" r="31" b="-5549"/>
          <a:stretch/>
        </p:blipFill>
        <p:spPr>
          <a:xfrm rot="16200000">
            <a:off x="3799854" y="980454"/>
            <a:ext cx="2924515" cy="319177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85C72D1B-9FC7-44B8-ADF4-473FE08F1570}"/>
              </a:ext>
            </a:extLst>
          </p:cNvPr>
          <p:cNvPicPr>
            <a:picLocks/>
          </p:cNvPicPr>
          <p:nvPr/>
        </p:nvPicPr>
        <p:blipFill rotWithShape="1">
          <a:blip r:embed="rId3">
            <a:grayscl/>
          </a:blip>
          <a:srcRect l="-60" t="205" r="154" b="1421"/>
          <a:stretch/>
        </p:blipFill>
        <p:spPr>
          <a:xfrm rot="16200000">
            <a:off x="2415649" y="4023405"/>
            <a:ext cx="3061088" cy="306530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1C6D6BA9-F50F-488D-9B6C-992891E2DF46}"/>
              </a:ext>
            </a:extLst>
          </p:cNvPr>
          <p:cNvPicPr>
            <a:picLocks/>
          </p:cNvPicPr>
          <p:nvPr/>
        </p:nvPicPr>
        <p:blipFill rotWithShape="1">
          <a:blip r:embed="rId2">
            <a:grayscl/>
          </a:blip>
          <a:srcRect l="-1297" t="-2205" r="-15592" b="166"/>
          <a:stretch/>
        </p:blipFill>
        <p:spPr>
          <a:xfrm>
            <a:off x="3403287" y="6960005"/>
            <a:ext cx="1858824" cy="1955395"/>
          </a:xfrm>
          <a:prstGeom prst="rect">
            <a:avLst/>
          </a:prstGeom>
        </p:spPr>
      </p:pic>
      <p:pic>
        <p:nvPicPr>
          <p:cNvPr id="34" name="Picture 2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46" t="43621" r="19828" b="41954"/>
          <a:stretch/>
        </p:blipFill>
        <p:spPr bwMode="auto">
          <a:xfrm>
            <a:off x="1939506" y="3623170"/>
            <a:ext cx="1076143" cy="1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26611" y="304800"/>
            <a:ext cx="1150189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726611" y="2024617"/>
            <a:ext cx="1150189" cy="899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881887" y="5181600"/>
            <a:ext cx="994913" cy="3738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881887" y="7543800"/>
            <a:ext cx="1086928" cy="979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85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91</Words>
  <Application>Microsoft Office PowerPoint</Application>
  <PresentationFormat>On-screen Show (4:3)</PresentationFormat>
  <Paragraphs>89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Chouchou</dc:creator>
  <cp:lastModifiedBy>Chouchou</cp:lastModifiedBy>
  <cp:revision>3</cp:revision>
  <dcterms:created xsi:type="dcterms:W3CDTF">2018-02-24T07:04:33Z</dcterms:created>
  <dcterms:modified xsi:type="dcterms:W3CDTF">2018-02-25T23:44:40Z</dcterms:modified>
</cp:coreProperties>
</file>