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6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5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1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89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1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2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05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1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85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6A9A8-78C0-4EB8-8227-12996B20FE6D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58E76-F7B8-42EB-8535-29AF73BE2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5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0736C2E-CA61-4ED6-9D31-809C15AEF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lum contrast="40000"/>
          </a:blip>
          <a:srcRect l="-3055" t="18242" r="69484" b="18984"/>
          <a:stretch/>
        </p:blipFill>
        <p:spPr>
          <a:xfrm rot="16200000">
            <a:off x="2450383" y="759364"/>
            <a:ext cx="981158" cy="1847826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680492CA-4AFD-48FD-B228-AE0BB5DD7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69550"/>
              </p:ext>
            </p:extLst>
          </p:nvPr>
        </p:nvGraphicFramePr>
        <p:xfrm>
          <a:off x="853844" y="685800"/>
          <a:ext cx="2988300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61">
                  <a:extLst>
                    <a:ext uri="{9D8B030D-6E8A-4147-A177-3AD203B41FA5}">
                      <a16:colId xmlns="" xmlns:a16="http://schemas.microsoft.com/office/drawing/2014/main" val="3899897590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180957652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88702233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40413606"/>
                    </a:ext>
                  </a:extLst>
                </a:gridCol>
                <a:gridCol w="496439">
                  <a:extLst>
                    <a:ext uri="{9D8B030D-6E8A-4147-A177-3AD203B41FA5}">
                      <a16:colId xmlns="" xmlns:a16="http://schemas.microsoft.com/office/drawing/2014/main" val="3212968595"/>
                    </a:ext>
                  </a:extLst>
                </a:gridCol>
              </a:tblGrid>
              <a:tr h="253966">
                <a:tc>
                  <a:txBody>
                    <a:bodyPr/>
                    <a:lstStyle/>
                    <a:p>
                      <a:pPr algn="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6379226"/>
                  </a:ext>
                </a:extLst>
              </a:tr>
              <a:tr h="253966">
                <a:tc>
                  <a:txBody>
                    <a:bodyPr/>
                    <a:lstStyle/>
                    <a:p>
                      <a:pPr algn="r"/>
                      <a:r>
                        <a:rPr lang="el-GR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λ</a:t>
                      </a:r>
                      <a:r>
                        <a:rPr lang="en-GB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-PP</a:t>
                      </a:r>
                      <a:endParaRPr lang="en-GB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60815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B86DC9E-4EA7-497F-9868-250F6F7D0F4B}"/>
              </a:ext>
            </a:extLst>
          </p:cNvPr>
          <p:cNvSpPr txBox="1"/>
          <p:nvPr/>
        </p:nvSpPr>
        <p:spPr>
          <a:xfrm>
            <a:off x="1221630" y="1430093"/>
            <a:ext cx="93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anti-FLAG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858312" y="169296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42145" y="156089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9" name="Isosceles Triangle 8"/>
          <p:cNvSpPr/>
          <p:nvPr/>
        </p:nvSpPr>
        <p:spPr>
          <a:xfrm rot="16200000">
            <a:off x="2951739" y="1486606"/>
            <a:ext cx="45720" cy="45720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63573" y="382328"/>
            <a:ext cx="35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8685" y="3730355"/>
            <a:ext cx="5404554" cy="266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90949" y="381000"/>
            <a:ext cx="1480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eplicate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6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680492CA-4AFD-48FD-B228-AE0BB5DD7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715298"/>
              </p:ext>
            </p:extLst>
          </p:nvPr>
        </p:nvGraphicFramePr>
        <p:xfrm>
          <a:off x="1187297" y="1066800"/>
          <a:ext cx="2988300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61">
                  <a:extLst>
                    <a:ext uri="{9D8B030D-6E8A-4147-A177-3AD203B41FA5}">
                      <a16:colId xmlns="" xmlns:a16="http://schemas.microsoft.com/office/drawing/2014/main" val="3899897590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180957652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88702233"/>
                    </a:ext>
                  </a:extLst>
                </a:gridCol>
                <a:gridCol w="381000">
                  <a:extLst>
                    <a:ext uri="{9D8B030D-6E8A-4147-A177-3AD203B41FA5}">
                      <a16:colId xmlns="" xmlns:a16="http://schemas.microsoft.com/office/drawing/2014/main" val="40413606"/>
                    </a:ext>
                  </a:extLst>
                </a:gridCol>
                <a:gridCol w="496439">
                  <a:extLst>
                    <a:ext uri="{9D8B030D-6E8A-4147-A177-3AD203B41FA5}">
                      <a16:colId xmlns="" xmlns:a16="http://schemas.microsoft.com/office/drawing/2014/main" val="3212968595"/>
                    </a:ext>
                  </a:extLst>
                </a:gridCol>
              </a:tblGrid>
              <a:tr h="253966">
                <a:tc>
                  <a:txBody>
                    <a:bodyPr/>
                    <a:lstStyle/>
                    <a:p>
                      <a:pPr algn="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6379226"/>
                  </a:ext>
                </a:extLst>
              </a:tr>
              <a:tr h="253966">
                <a:tc>
                  <a:txBody>
                    <a:bodyPr/>
                    <a:lstStyle/>
                    <a:p>
                      <a:pPr algn="r"/>
                      <a:r>
                        <a:rPr lang="el-GR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λ</a:t>
                      </a:r>
                      <a:r>
                        <a:rPr lang="en-GB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-PP</a:t>
                      </a:r>
                      <a:endParaRPr lang="en-GB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60815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B86DC9E-4EA7-497F-9868-250F6F7D0F4B}"/>
              </a:ext>
            </a:extLst>
          </p:cNvPr>
          <p:cNvSpPr txBox="1"/>
          <p:nvPr/>
        </p:nvSpPr>
        <p:spPr>
          <a:xfrm>
            <a:off x="1555083" y="1811093"/>
            <a:ext cx="93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anti-FLAG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91765" y="211968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75598" y="198761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4657" y="428048"/>
            <a:ext cx="1480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eplicate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6589" y="2836213"/>
            <a:ext cx="5766701" cy="5580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761" t="31643" r="32571" b="38667"/>
          <a:stretch/>
        </p:blipFill>
        <p:spPr bwMode="auto">
          <a:xfrm rot="16200000">
            <a:off x="2843391" y="1018469"/>
            <a:ext cx="719681" cy="177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sosceles Triangle 8"/>
          <p:cNvSpPr/>
          <p:nvPr/>
        </p:nvSpPr>
        <p:spPr>
          <a:xfrm rot="16200000">
            <a:off x="3231852" y="1769168"/>
            <a:ext cx="45720" cy="45720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86987" y="4648200"/>
            <a:ext cx="1602348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0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8600000">
            <a:off x="1328202" y="397016"/>
            <a:ext cx="519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WT   </a:t>
            </a:r>
          </a:p>
        </p:txBody>
      </p:sp>
      <p:sp>
        <p:nvSpPr>
          <p:cNvPr id="5" name="TextBox 4"/>
          <p:cNvSpPr txBox="1"/>
          <p:nvPr/>
        </p:nvSpPr>
        <p:spPr>
          <a:xfrm rot="18600000">
            <a:off x="984160" y="411752"/>
            <a:ext cx="4812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TA   </a:t>
            </a:r>
          </a:p>
        </p:txBody>
      </p:sp>
      <p:sp>
        <p:nvSpPr>
          <p:cNvPr id="9" name="Isosceles Triangle 8"/>
          <p:cNvSpPr/>
          <p:nvPr/>
        </p:nvSpPr>
        <p:spPr>
          <a:xfrm rot="16200000">
            <a:off x="1447800" y="773470"/>
            <a:ext cx="45720" cy="45720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CD057B10-F450-419E-B20C-53B7C64C6029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50304030"/>
              </p:ext>
            </p:extLst>
          </p:nvPr>
        </p:nvGraphicFramePr>
        <p:xfrm>
          <a:off x="28472" y="321994"/>
          <a:ext cx="995572" cy="21739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1478">
                  <a:extLst>
                    <a:ext uri="{9D8B030D-6E8A-4147-A177-3AD203B41FA5}">
                      <a16:colId xmlns:a16="http://schemas.microsoft.com/office/drawing/2014/main" xmlns="" val="1408101342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2403071612"/>
                    </a:ext>
                  </a:extLst>
                </a:gridCol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chitin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/>
                        <a:t>λ</a:t>
                      </a:r>
                      <a:r>
                        <a:rPr lang="en-GB" sz="1100" dirty="0"/>
                        <a:t>-PP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05954436"/>
                  </a:ext>
                </a:extLst>
              </a:tr>
              <a:tr h="6543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+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61814595"/>
                  </a:ext>
                </a:extLst>
              </a:tr>
              <a:tr h="5654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+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+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64651918"/>
                  </a:ext>
                </a:extLst>
              </a:tr>
              <a:tr h="52748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254323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1E8974C-2218-4F63-BF17-EFBD0ED60E94}"/>
              </a:ext>
            </a:extLst>
          </p:cNvPr>
          <p:cNvSpPr txBox="1"/>
          <p:nvPr/>
        </p:nvSpPr>
        <p:spPr>
          <a:xfrm>
            <a:off x="1731740" y="839646"/>
            <a:ext cx="93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anti-FLAG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77C3E659-E0F1-4D51-AB77-7746083F9AA7}"/>
              </a:ext>
            </a:extLst>
          </p:cNvPr>
          <p:cNvCxnSpPr/>
          <p:nvPr/>
        </p:nvCxnSpPr>
        <p:spPr>
          <a:xfrm>
            <a:off x="1599110" y="230539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7509A9F-1C1E-4710-B01E-5A367E930401}"/>
              </a:ext>
            </a:extLst>
          </p:cNvPr>
          <p:cNvSpPr txBox="1"/>
          <p:nvPr/>
        </p:nvSpPr>
        <p:spPr>
          <a:xfrm>
            <a:off x="1587705" y="217332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4F096C9-474F-4527-9505-2B73AF2E649F}"/>
              </a:ext>
            </a:extLst>
          </p:cNvPr>
          <p:cNvCxnSpPr/>
          <p:nvPr/>
        </p:nvCxnSpPr>
        <p:spPr>
          <a:xfrm>
            <a:off x="1599110" y="179998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88FCA1A-4266-4296-B644-1572209B20F7}"/>
              </a:ext>
            </a:extLst>
          </p:cNvPr>
          <p:cNvSpPr txBox="1"/>
          <p:nvPr/>
        </p:nvSpPr>
        <p:spPr>
          <a:xfrm>
            <a:off x="1587705" y="166791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2E2B58B-FAEC-406B-8512-5F5B523AD3C1}"/>
              </a:ext>
            </a:extLst>
          </p:cNvPr>
          <p:cNvCxnSpPr/>
          <p:nvPr/>
        </p:nvCxnSpPr>
        <p:spPr>
          <a:xfrm>
            <a:off x="1599110" y="122865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A733F19-344C-4A48-90CD-9AD52BA27CD9}"/>
              </a:ext>
            </a:extLst>
          </p:cNvPr>
          <p:cNvSpPr txBox="1"/>
          <p:nvPr/>
        </p:nvSpPr>
        <p:spPr>
          <a:xfrm>
            <a:off x="1587705" y="109659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80290E0-5390-4E7B-B76F-982CFA7FC6CE}"/>
              </a:ext>
            </a:extLst>
          </p:cNvPr>
          <p:cNvSpPr txBox="1"/>
          <p:nvPr/>
        </p:nvSpPr>
        <p:spPr>
          <a:xfrm>
            <a:off x="1731740" y="1446673"/>
            <a:ext cx="93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anti-FLAG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DC4CFC2-1A48-49F9-ACC3-956B6A3CB0C3}"/>
              </a:ext>
            </a:extLst>
          </p:cNvPr>
          <p:cNvSpPr txBox="1"/>
          <p:nvPr/>
        </p:nvSpPr>
        <p:spPr>
          <a:xfrm>
            <a:off x="1731740" y="2008920"/>
            <a:ext cx="93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anti-FLAG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EB3A5234-E934-472D-8BCA-EDE48FF8E8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5602" t="22650" r="56515" b="13895"/>
          <a:stretch/>
        </p:blipFill>
        <p:spPr>
          <a:xfrm>
            <a:off x="900691" y="722067"/>
            <a:ext cx="759563" cy="636135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xmlns="" id="{0F0690B3-B7C3-43A2-846F-5D928ADCE993}"/>
              </a:ext>
            </a:extLst>
          </p:cNvPr>
          <p:cNvSpPr/>
          <p:nvPr/>
        </p:nvSpPr>
        <p:spPr>
          <a:xfrm rot="5400000" flipH="1">
            <a:off x="1194759" y="908058"/>
            <a:ext cx="45720" cy="45720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4896998-20F5-4570-868A-3C63DC29CA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l="5747" t="74417" r="56178" b="2767"/>
          <a:stretch/>
        </p:blipFill>
        <p:spPr>
          <a:xfrm>
            <a:off x="900691" y="1866981"/>
            <a:ext cx="759563" cy="4649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F182026C-69DC-4CA3-A559-A1885EFF9D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</a:blip>
          <a:srcRect l="5538" t="68435" r="55540" b="10718"/>
          <a:stretch/>
        </p:blipFill>
        <p:spPr>
          <a:xfrm>
            <a:off x="900691" y="1419456"/>
            <a:ext cx="759563" cy="38052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-27910"/>
            <a:ext cx="1919287" cy="365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070860" y="1358202"/>
            <a:ext cx="533400" cy="5087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25872" y="3231993"/>
            <a:ext cx="3144521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40008" y="6237130"/>
            <a:ext cx="3144521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031332" y="4038600"/>
            <a:ext cx="473868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951796" y="7162800"/>
            <a:ext cx="473868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48614" y="2667000"/>
            <a:ext cx="1480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eplicate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58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Chouchou</dc:creator>
  <cp:lastModifiedBy>Chouchou</cp:lastModifiedBy>
  <cp:revision>3</cp:revision>
  <dcterms:created xsi:type="dcterms:W3CDTF">2018-02-25T22:52:26Z</dcterms:created>
  <dcterms:modified xsi:type="dcterms:W3CDTF">2018-02-25T23:21:50Z</dcterms:modified>
</cp:coreProperties>
</file>