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6"/>
    <p:restoredTop sz="94690"/>
  </p:normalViewPr>
  <p:slideViewPr>
    <p:cSldViewPr snapToGrid="0" snapToObjects="1">
      <p:cViewPr varScale="1">
        <p:scale>
          <a:sx n="69" d="100"/>
          <a:sy n="69" d="100"/>
        </p:scale>
        <p:origin x="1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7115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1441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648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806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48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2148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6284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548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080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006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47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67013-99E7-A54E-AFAC-04E21DBD2C0B}" type="datetimeFigureOut">
              <a:rPr lang="de-DE" smtClean="0"/>
              <a:t>04.09.19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C87FB-0CBE-4F46-96D2-40A62FCF4AA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264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261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BIK1-YFPc SLAH3-YFPn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9" name="Picture 8" descr="A picture containing indoor, object&#13;&#10;&#13;&#10;Description automatically generated">
            <a:extLst>
              <a:ext uri="{FF2B5EF4-FFF2-40B4-BE49-F238E27FC236}">
                <a16:creationId xmlns:a16="http://schemas.microsoft.com/office/drawing/2014/main" id="{4A5F48E5-9DCA-D949-990D-4A34668F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9127"/>
            <a:ext cx="6858000" cy="2252773"/>
          </a:xfrm>
          <a:prstGeom prst="rect">
            <a:avLst/>
          </a:prstGeom>
        </p:spPr>
      </p:pic>
      <p:pic>
        <p:nvPicPr>
          <p:cNvPr id="11" name="Picture 10" descr="A purple light in a dark room&#13;&#10;&#13;&#10;Description automatically generated">
            <a:extLst>
              <a:ext uri="{FF2B5EF4-FFF2-40B4-BE49-F238E27FC236}">
                <a16:creationId xmlns:a16="http://schemas.microsoft.com/office/drawing/2014/main" id="{2EB9C4D1-CCCC-0E48-9B8B-312A4893B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91739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46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LYK5-YFPn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pic>
        <p:nvPicPr>
          <p:cNvPr id="3" name="Picture 2" descr="A close up of a light&#13;&#10;&#13;&#10;Description automatically generated">
            <a:extLst>
              <a:ext uri="{FF2B5EF4-FFF2-40B4-BE49-F238E27FC236}">
                <a16:creationId xmlns:a16="http://schemas.microsoft.com/office/drawing/2014/main" id="{762FA87B-88A4-154F-AB85-15BAD145B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3923"/>
            <a:ext cx="6858000" cy="2252773"/>
          </a:xfrm>
          <a:prstGeom prst="rect">
            <a:avLst/>
          </a:prstGeom>
        </p:spPr>
      </p:pic>
      <p:pic>
        <p:nvPicPr>
          <p:cNvPr id="8" name="Picture 7" descr="A picture containing indoor, computer, next&#13;&#10;&#13;&#10;Description automatically generated">
            <a:extLst>
              <a:ext uri="{FF2B5EF4-FFF2-40B4-BE49-F238E27FC236}">
                <a16:creationId xmlns:a16="http://schemas.microsoft.com/office/drawing/2014/main" id="{747F52B8-D7AF-E74E-A06D-894B5AFF0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3000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82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LYK5-YFPn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3</a:t>
            </a:r>
          </a:p>
        </p:txBody>
      </p:sp>
      <p:pic>
        <p:nvPicPr>
          <p:cNvPr id="4" name="Picture 3" descr="A picture containing indoor&#13;&#10;&#13;&#10;Description automatically generated">
            <a:extLst>
              <a:ext uri="{FF2B5EF4-FFF2-40B4-BE49-F238E27FC236}">
                <a16:creationId xmlns:a16="http://schemas.microsoft.com/office/drawing/2014/main" id="{30A06382-4CC4-6D41-A578-9414DE808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3841"/>
            <a:ext cx="6858000" cy="2252773"/>
          </a:xfrm>
          <a:prstGeom prst="rect">
            <a:avLst/>
          </a:prstGeom>
        </p:spPr>
      </p:pic>
      <p:pic>
        <p:nvPicPr>
          <p:cNvPr id="9" name="Picture 8" descr="A close up of a person&#13;&#10;&#13;&#10;Description automatically generated">
            <a:extLst>
              <a:ext uri="{FF2B5EF4-FFF2-40B4-BE49-F238E27FC236}">
                <a16:creationId xmlns:a16="http://schemas.microsoft.com/office/drawing/2014/main" id="{A517D6A0-0DBD-9745-9C53-6AE0713C2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14382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96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PBL27-YFPc--SLAH3-YPFn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3" name="Picture 2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B01E2D22-52D6-CD41-B7E3-38F4CD7E5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5079"/>
            <a:ext cx="6858000" cy="2252773"/>
          </a:xfrm>
          <a:prstGeom prst="rect">
            <a:avLst/>
          </a:prstGeom>
        </p:spPr>
      </p:pic>
      <p:pic>
        <p:nvPicPr>
          <p:cNvPr id="8" name="Picture 7" descr="A picture containing object, sitting&#13;&#10;&#13;&#10;Description automatically generated">
            <a:extLst>
              <a:ext uri="{FF2B5EF4-FFF2-40B4-BE49-F238E27FC236}">
                <a16:creationId xmlns:a16="http://schemas.microsoft.com/office/drawing/2014/main" id="{0C2B9BFE-9960-5C4E-852B-B8DC9696A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24267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98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PBL27-YFPc--SLAH3-YPFn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pic>
        <p:nvPicPr>
          <p:cNvPr id="4" name="Picture 3" descr="A picture containing indoor&#13;&#10;&#13;&#10;Description automatically generated">
            <a:extLst>
              <a:ext uri="{FF2B5EF4-FFF2-40B4-BE49-F238E27FC236}">
                <a16:creationId xmlns:a16="http://schemas.microsoft.com/office/drawing/2014/main" id="{C65E296C-A427-5E42-BC57-745CEDFC5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5051"/>
            <a:ext cx="6858000" cy="2252773"/>
          </a:xfrm>
          <a:prstGeom prst="rect">
            <a:avLst/>
          </a:prstGeom>
        </p:spPr>
      </p:pic>
      <p:pic>
        <p:nvPicPr>
          <p:cNvPr id="9" name="Picture 8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E3406FEF-65C0-0C45-855B-1863EAC24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61790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37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PBL27-YFPc--SLAH3-YPFn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3</a:t>
            </a:r>
          </a:p>
        </p:txBody>
      </p:sp>
      <p:pic>
        <p:nvPicPr>
          <p:cNvPr id="3" name="Picture 2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DD2ECC02-8E48-664C-8886-7F236F42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4422"/>
            <a:ext cx="6858000" cy="2252773"/>
          </a:xfrm>
          <a:prstGeom prst="rect">
            <a:avLst/>
          </a:prstGeom>
        </p:spPr>
      </p:pic>
      <p:pic>
        <p:nvPicPr>
          <p:cNvPr id="8" name="Picture 7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03B301BE-93A5-424D-B57C-C4681BE31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01915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71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96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PBL27-YFPc-YFPn-RBOHD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8" name="Picture 2" descr="D:\Yi Liu\pictures\GFP picture\20161103 BiFC\3-2Image002Snapshot All1_ch00.tif">
            <a:extLst>
              <a:ext uri="{FF2B5EF4-FFF2-40B4-BE49-F238E27FC236}">
                <a16:creationId xmlns:a16="http://schemas.microsoft.com/office/drawing/2014/main" id="{B0C0C2BE-6F84-0740-8885-A2AD3F936E66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-583"/>
          <a:stretch/>
        </p:blipFill>
        <p:spPr bwMode="auto">
          <a:xfrm>
            <a:off x="0" y="2167812"/>
            <a:ext cx="685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403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7C561B-3E13-0A43-BFE4-57BDD41E55BB}"/>
              </a:ext>
            </a:extLst>
          </p:cNvPr>
          <p:cNvSpPr/>
          <p:nvPr/>
        </p:nvSpPr>
        <p:spPr>
          <a:xfrm>
            <a:off x="0" y="0"/>
            <a:ext cx="2596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PBL27-YFPc-YFPn-RBOHD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0B99D11-DE73-634D-B41D-89823952B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0943"/>
            <a:ext cx="6852140" cy="224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478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948995-661D-674F-A788-71BAFF77A380}"/>
              </a:ext>
            </a:extLst>
          </p:cNvPr>
          <p:cNvSpPr/>
          <p:nvPr/>
        </p:nvSpPr>
        <p:spPr>
          <a:xfrm>
            <a:off x="0" y="0"/>
            <a:ext cx="2596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PBL27-YFPc-YFPn-RBOHD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DE932F0C-A263-3E4C-84D7-BFC2CD1A5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0534"/>
            <a:ext cx="6819041" cy="20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4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261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BIK1-YFPc SLAH3-YFPn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pic>
        <p:nvPicPr>
          <p:cNvPr id="3" name="Picture 2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5AC472C3-E90C-224A-837D-DA4A79D0A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2511"/>
            <a:ext cx="6858000" cy="2252773"/>
          </a:xfrm>
          <a:prstGeom prst="rect">
            <a:avLst/>
          </a:prstGeom>
        </p:spPr>
      </p:pic>
      <p:pic>
        <p:nvPicPr>
          <p:cNvPr id="5" name="Picture 4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8FBADB28-01D2-8648-995B-7D20FB530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191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36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36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BIK1-YFPc </a:t>
            </a:r>
            <a:r>
              <a:rPr lang="de-DE" dirty="0" err="1"/>
              <a:t>YFPn</a:t>
            </a:r>
            <a:r>
              <a:rPr lang="de-DE" dirty="0"/>
              <a:t>-RBOHD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4" name="Picture 3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BE7714ED-4EB0-8745-976A-6B1856DFA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2754"/>
            <a:ext cx="6858000" cy="2252773"/>
          </a:xfrm>
          <a:prstGeom prst="rect">
            <a:avLst/>
          </a:prstGeom>
        </p:spPr>
      </p:pic>
      <p:pic>
        <p:nvPicPr>
          <p:cNvPr id="9" name="Picture 8" descr="A picture containing indoor&#13;&#10;&#13;&#10;Description automatically generated">
            <a:extLst>
              <a:ext uri="{FF2B5EF4-FFF2-40B4-BE49-F238E27FC236}">
                <a16:creationId xmlns:a16="http://schemas.microsoft.com/office/drawing/2014/main" id="{6F50D98C-EFB6-BE48-BC41-6E9D38083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2562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936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36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BIK1-YFPc </a:t>
            </a:r>
            <a:r>
              <a:rPr lang="de-DE" dirty="0" err="1"/>
              <a:t>YFPn</a:t>
            </a:r>
            <a:r>
              <a:rPr lang="de-DE" dirty="0"/>
              <a:t>-RBOHD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pic>
        <p:nvPicPr>
          <p:cNvPr id="3" name="Picture 2" descr="A picture containing indoor, object&#13;&#10;&#13;&#10;Description automatically generated">
            <a:extLst>
              <a:ext uri="{FF2B5EF4-FFF2-40B4-BE49-F238E27FC236}">
                <a16:creationId xmlns:a16="http://schemas.microsoft.com/office/drawing/2014/main" id="{6A494DAD-AEEA-A644-8062-C9E54C2A5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7814"/>
            <a:ext cx="6858000" cy="2252773"/>
          </a:xfrm>
          <a:prstGeom prst="rect">
            <a:avLst/>
          </a:prstGeom>
        </p:spPr>
      </p:pic>
      <p:pic>
        <p:nvPicPr>
          <p:cNvPr id="8" name="Picture 7" descr="A close up of a light&#13;&#10;&#13;&#10;Description automatically generated">
            <a:extLst>
              <a:ext uri="{FF2B5EF4-FFF2-40B4-BE49-F238E27FC236}">
                <a16:creationId xmlns:a16="http://schemas.microsoft.com/office/drawing/2014/main" id="{29273D6A-C259-DB49-BAC5-09EBD31D5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79027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77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36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BIK1-YFPc </a:t>
            </a:r>
            <a:r>
              <a:rPr lang="de-DE" dirty="0" err="1"/>
              <a:t>YFPn</a:t>
            </a:r>
            <a:r>
              <a:rPr lang="de-DE" dirty="0"/>
              <a:t>-RBOHD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3</a:t>
            </a:r>
          </a:p>
        </p:txBody>
      </p:sp>
      <p:pic>
        <p:nvPicPr>
          <p:cNvPr id="4" name="Picture 3" descr="A picture containing object&#13;&#10;&#13;&#10;Description automatically generated">
            <a:extLst>
              <a:ext uri="{FF2B5EF4-FFF2-40B4-BE49-F238E27FC236}">
                <a16:creationId xmlns:a16="http://schemas.microsoft.com/office/drawing/2014/main" id="{BDE4D47A-41F2-A94B-8169-887B95C6C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776"/>
            <a:ext cx="6858000" cy="2252773"/>
          </a:xfrm>
          <a:prstGeom prst="rect">
            <a:avLst/>
          </a:prstGeom>
        </p:spPr>
      </p:pic>
      <p:pic>
        <p:nvPicPr>
          <p:cNvPr id="9" name="Picture 8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695F5743-8E2C-FC4C-8846-2DF8267CE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38120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00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808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 SLAH3-YFPn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3" name="Picture 2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52716AFA-CADB-D542-859A-467E1A2E1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5051"/>
            <a:ext cx="6858000" cy="2252773"/>
          </a:xfrm>
          <a:prstGeom prst="rect">
            <a:avLst/>
          </a:prstGeom>
        </p:spPr>
      </p:pic>
      <p:pic>
        <p:nvPicPr>
          <p:cNvPr id="8" name="Picture 7" descr="A picture containing indoor, object&#13;&#10;&#13;&#10;Description automatically generated">
            <a:extLst>
              <a:ext uri="{FF2B5EF4-FFF2-40B4-BE49-F238E27FC236}">
                <a16:creationId xmlns:a16="http://schemas.microsoft.com/office/drawing/2014/main" id="{7CFE621A-DB46-8946-977D-11EDEACBA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61790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83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808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 SLAH3-YFPn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2</a:t>
            </a:r>
          </a:p>
        </p:txBody>
      </p:sp>
      <p:pic>
        <p:nvPicPr>
          <p:cNvPr id="4" name="Picture 3" descr="A picture containing indoor&#13;&#10;&#13;&#10;Description automatically generated">
            <a:extLst>
              <a:ext uri="{FF2B5EF4-FFF2-40B4-BE49-F238E27FC236}">
                <a16:creationId xmlns:a16="http://schemas.microsoft.com/office/drawing/2014/main" id="{31CFE823-AF7C-484B-91A1-A1ED23FEF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5293"/>
            <a:ext cx="6858000" cy="2252773"/>
          </a:xfrm>
          <a:prstGeom prst="rect">
            <a:avLst/>
          </a:prstGeom>
        </p:spPr>
      </p:pic>
      <p:pic>
        <p:nvPicPr>
          <p:cNvPr id="9" name="Picture 8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B36AAE7F-641D-C94F-B644-8887F6894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61548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26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808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 SLAH3-YFPn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3</a:t>
            </a:r>
          </a:p>
        </p:txBody>
      </p:sp>
      <p:pic>
        <p:nvPicPr>
          <p:cNvPr id="3" name="Picture 2" descr="A picture containing indoor, object, sitting&#13;&#10;&#13;&#10;Description automatically generated">
            <a:extLst>
              <a:ext uri="{FF2B5EF4-FFF2-40B4-BE49-F238E27FC236}">
                <a16:creationId xmlns:a16="http://schemas.microsoft.com/office/drawing/2014/main" id="{29F2B890-6187-FE46-9E56-BD770FAFE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9483"/>
            <a:ext cx="6858000" cy="2252773"/>
          </a:xfrm>
          <a:prstGeom prst="rect">
            <a:avLst/>
          </a:prstGeom>
        </p:spPr>
      </p:pic>
      <p:pic>
        <p:nvPicPr>
          <p:cNvPr id="8" name="Picture 7" descr="A close up of purple flowers&#13;&#10;&#13;&#10;Description automatically generated">
            <a:extLst>
              <a:ext uri="{FF2B5EF4-FFF2-40B4-BE49-F238E27FC236}">
                <a16:creationId xmlns:a16="http://schemas.microsoft.com/office/drawing/2014/main" id="{68C4CEF4-353B-7B4C-8B61-CA07F12EB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97358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44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78EB7D-D64D-5E41-8123-1E8D807A3272}"/>
              </a:ext>
            </a:extLst>
          </p:cNvPr>
          <p:cNvSpPr/>
          <p:nvPr/>
        </p:nvSpPr>
        <p:spPr>
          <a:xfrm>
            <a:off x="0" y="0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CERK1 KD-</a:t>
            </a:r>
            <a:r>
              <a:rPr lang="de-DE" dirty="0" err="1"/>
              <a:t>YFPc</a:t>
            </a:r>
            <a:r>
              <a:rPr lang="de-DE" dirty="0"/>
              <a:t> LYK5-YFPn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0EA367-09E7-F744-A0F9-E3E4FE24CF0F}"/>
              </a:ext>
            </a:extLst>
          </p:cNvPr>
          <p:cNvSpPr/>
          <p:nvPr/>
        </p:nvSpPr>
        <p:spPr>
          <a:xfrm>
            <a:off x="0" y="369332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Repeat 1</a:t>
            </a:r>
          </a:p>
        </p:txBody>
      </p:sp>
      <p:pic>
        <p:nvPicPr>
          <p:cNvPr id="4" name="Picture 3" descr="A picture containing object, indoor&#13;&#10;&#13;&#10;Description automatically generated">
            <a:extLst>
              <a:ext uri="{FF2B5EF4-FFF2-40B4-BE49-F238E27FC236}">
                <a16:creationId xmlns:a16="http://schemas.microsoft.com/office/drawing/2014/main" id="{6CCF3E97-EEBE-714B-974E-A84BA7C47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4348"/>
            <a:ext cx="6858000" cy="2252773"/>
          </a:xfrm>
          <a:prstGeom prst="rect">
            <a:avLst/>
          </a:prstGeom>
        </p:spPr>
      </p:pic>
      <p:pic>
        <p:nvPicPr>
          <p:cNvPr id="9" name="Picture 8" descr="A close up of a purple light&#13;&#10;&#13;&#10;Description automatically generated">
            <a:extLst>
              <a:ext uri="{FF2B5EF4-FFF2-40B4-BE49-F238E27FC236}">
                <a16:creationId xmlns:a16="http://schemas.microsoft.com/office/drawing/2014/main" id="{1911D635-78F1-D347-AA43-27501357D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97670"/>
            <a:ext cx="6858000" cy="225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8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74</Words>
  <Application>Microsoft Macintosh PowerPoint</Application>
  <PresentationFormat>A4 Paper (210x297 mm)</PresentationFormat>
  <Paragraphs>34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Silke Robatzek (TSL)</dc:creator>
  <cp:lastModifiedBy>Silke Robatzek</cp:lastModifiedBy>
  <cp:revision>3</cp:revision>
  <dcterms:created xsi:type="dcterms:W3CDTF">2019-01-07T20:17:14Z</dcterms:created>
  <dcterms:modified xsi:type="dcterms:W3CDTF">2019-09-04T11:01:05Z</dcterms:modified>
</cp:coreProperties>
</file>