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801600" cy="12801600"/>
  <p:notesSz cx="6858000" cy="9144000"/>
  <p:defaultTextStyle>
    <a:defPPr>
      <a:defRPr lang="en-US"/>
    </a:defPPr>
    <a:lvl1pPr marL="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47" d="100"/>
          <a:sy n="47" d="100"/>
        </p:scale>
        <p:origin x="2094" y="66"/>
      </p:cViewPr>
      <p:guideLst>
        <p:guide orient="horz" pos="4032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89BBB-A27B-4A21-87AA-801DDA3CE13E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50DD0-BB79-49DF-96CD-0601B6173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171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Table</a:t>
            </a:r>
            <a:r>
              <a:rPr lang="en-US" baseline="0"/>
              <a:t> S2.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50DD0-BB79-49DF-96CD-0601B6173E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69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3976794"/>
            <a:ext cx="10881360" cy="274404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7254240"/>
            <a:ext cx="896112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2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5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72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957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994959" y="957158"/>
            <a:ext cx="4031615" cy="203877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5668" y="957158"/>
            <a:ext cx="11885930" cy="203877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742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89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8226214"/>
            <a:ext cx="10881360" cy="2542540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5425865"/>
            <a:ext cx="10881360" cy="280034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152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7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5669" y="5576993"/>
            <a:ext cx="7958772" cy="15767898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67800" y="5576993"/>
            <a:ext cx="7958773" cy="15767898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35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512658"/>
            <a:ext cx="11521440" cy="2133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865544"/>
            <a:ext cx="5656263" cy="1194222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900" b="1"/>
            </a:lvl3pPr>
            <a:lvl4pPr marL="2194560" indent="0">
              <a:buNone/>
              <a:defRPr sz="2600" b="1"/>
            </a:lvl4pPr>
            <a:lvl5pPr marL="2926080" indent="0">
              <a:buNone/>
              <a:defRPr sz="2600" b="1"/>
            </a:lvl5pPr>
            <a:lvl6pPr marL="3657600" indent="0">
              <a:buNone/>
              <a:defRPr sz="2600" b="1"/>
            </a:lvl6pPr>
            <a:lvl7pPr marL="4389120" indent="0">
              <a:buNone/>
              <a:defRPr sz="2600" b="1"/>
            </a:lvl7pPr>
            <a:lvl8pPr marL="5120640" indent="0">
              <a:buNone/>
              <a:defRPr sz="2600" b="1"/>
            </a:lvl8pPr>
            <a:lvl9pPr marL="5852160" indent="0">
              <a:buNone/>
              <a:defRPr sz="2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4059766"/>
            <a:ext cx="5656263" cy="737573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865544"/>
            <a:ext cx="5658485" cy="1194222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900" b="1"/>
            </a:lvl3pPr>
            <a:lvl4pPr marL="2194560" indent="0">
              <a:buNone/>
              <a:defRPr sz="2600" b="1"/>
            </a:lvl4pPr>
            <a:lvl5pPr marL="2926080" indent="0">
              <a:buNone/>
              <a:defRPr sz="2600" b="1"/>
            </a:lvl5pPr>
            <a:lvl6pPr marL="3657600" indent="0">
              <a:buNone/>
              <a:defRPr sz="2600" b="1"/>
            </a:lvl6pPr>
            <a:lvl7pPr marL="4389120" indent="0">
              <a:buNone/>
              <a:defRPr sz="2600" b="1"/>
            </a:lvl7pPr>
            <a:lvl8pPr marL="5120640" indent="0">
              <a:buNone/>
              <a:defRPr sz="2600" b="1"/>
            </a:lvl8pPr>
            <a:lvl9pPr marL="5852160" indent="0">
              <a:buNone/>
              <a:defRPr sz="2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4059766"/>
            <a:ext cx="5658485" cy="737573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69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46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64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509693"/>
            <a:ext cx="4211638" cy="216916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509694"/>
            <a:ext cx="7156450" cy="10925811"/>
          </a:xfrm>
        </p:spPr>
        <p:txBody>
          <a:bodyPr/>
          <a:lstStyle>
            <a:lvl1pPr>
              <a:defRPr sz="5100"/>
            </a:lvl1pPr>
            <a:lvl2pPr>
              <a:defRPr sz="4500"/>
            </a:lvl2pPr>
            <a:lvl3pPr>
              <a:defRPr sz="38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678854"/>
            <a:ext cx="4211638" cy="8756651"/>
          </a:xfrm>
        </p:spPr>
        <p:txBody>
          <a:bodyPr/>
          <a:lstStyle>
            <a:lvl1pPr marL="0" indent="0">
              <a:buNone/>
              <a:defRPr sz="2200"/>
            </a:lvl1pPr>
            <a:lvl2pPr marL="731520" indent="0">
              <a:buNone/>
              <a:defRPr sz="1900"/>
            </a:lvl2pPr>
            <a:lvl3pPr marL="1463040" indent="0">
              <a:buNone/>
              <a:defRPr sz="1600"/>
            </a:lvl3pPr>
            <a:lvl4pPr marL="2194560" indent="0">
              <a:buNone/>
              <a:defRPr sz="1400"/>
            </a:lvl4pPr>
            <a:lvl5pPr marL="2926080" indent="0">
              <a:buNone/>
              <a:defRPr sz="1400"/>
            </a:lvl5pPr>
            <a:lvl6pPr marL="3657600" indent="0">
              <a:buNone/>
              <a:defRPr sz="1400"/>
            </a:lvl6pPr>
            <a:lvl7pPr marL="4389120" indent="0">
              <a:buNone/>
              <a:defRPr sz="1400"/>
            </a:lvl7pPr>
            <a:lvl8pPr marL="5120640" indent="0">
              <a:buNone/>
              <a:defRPr sz="1400"/>
            </a:lvl8pPr>
            <a:lvl9pPr marL="585216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04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8961120"/>
            <a:ext cx="7680960" cy="105791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1143847"/>
            <a:ext cx="7680960" cy="7680960"/>
          </a:xfrm>
        </p:spPr>
        <p:txBody>
          <a:bodyPr/>
          <a:lstStyle>
            <a:lvl1pPr marL="0" indent="0">
              <a:buNone/>
              <a:defRPr sz="5100"/>
            </a:lvl1pPr>
            <a:lvl2pPr marL="731520" indent="0">
              <a:buNone/>
              <a:defRPr sz="4500"/>
            </a:lvl2pPr>
            <a:lvl3pPr marL="1463040" indent="0">
              <a:buNone/>
              <a:defRPr sz="380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10019031"/>
            <a:ext cx="7680960" cy="1502409"/>
          </a:xfrm>
        </p:spPr>
        <p:txBody>
          <a:bodyPr/>
          <a:lstStyle>
            <a:lvl1pPr marL="0" indent="0">
              <a:buNone/>
              <a:defRPr sz="2200"/>
            </a:lvl1pPr>
            <a:lvl2pPr marL="731520" indent="0">
              <a:buNone/>
              <a:defRPr sz="1900"/>
            </a:lvl2pPr>
            <a:lvl3pPr marL="1463040" indent="0">
              <a:buNone/>
              <a:defRPr sz="1600"/>
            </a:lvl3pPr>
            <a:lvl4pPr marL="2194560" indent="0">
              <a:buNone/>
              <a:defRPr sz="1400"/>
            </a:lvl4pPr>
            <a:lvl5pPr marL="2926080" indent="0">
              <a:buNone/>
              <a:defRPr sz="1400"/>
            </a:lvl5pPr>
            <a:lvl6pPr marL="3657600" indent="0">
              <a:buNone/>
              <a:defRPr sz="1400"/>
            </a:lvl6pPr>
            <a:lvl7pPr marL="4389120" indent="0">
              <a:buNone/>
              <a:defRPr sz="1400"/>
            </a:lvl7pPr>
            <a:lvl8pPr marL="5120640" indent="0">
              <a:buNone/>
              <a:defRPr sz="1400"/>
            </a:lvl8pPr>
            <a:lvl9pPr marL="585216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96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512658"/>
            <a:ext cx="11521440" cy="2133600"/>
          </a:xfrm>
          <a:prstGeom prst="rect">
            <a:avLst/>
          </a:prstGeom>
        </p:spPr>
        <p:txBody>
          <a:bodyPr vert="horz" lIns="146304" tIns="73152" rIns="146304" bIns="7315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987041"/>
            <a:ext cx="11521440" cy="8448464"/>
          </a:xfrm>
          <a:prstGeom prst="rect">
            <a:avLst/>
          </a:prstGeom>
        </p:spPr>
        <p:txBody>
          <a:bodyPr vert="horz" lIns="146304" tIns="73152" rIns="146304" bIns="7315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11865187"/>
            <a:ext cx="2987040" cy="68156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531A1-EFE8-4593-AE50-723EB3B2ABA7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11865187"/>
            <a:ext cx="4053840" cy="68156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11865187"/>
            <a:ext cx="2987040" cy="68156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D5BB2-EC92-42DD-B603-D3670E7E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726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6304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8720" indent="-457200" algn="l" defTabSz="146304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243275"/>
              </p:ext>
            </p:extLst>
          </p:nvPr>
        </p:nvGraphicFramePr>
        <p:xfrm>
          <a:off x="685800" y="2057400"/>
          <a:ext cx="11049001" cy="6008370"/>
        </p:xfrm>
        <a:graphic>
          <a:graphicData uri="http://schemas.openxmlformats.org/drawingml/2006/table">
            <a:tbl>
              <a:tblPr/>
              <a:tblGrid>
                <a:gridCol w="18787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874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36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841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8007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32610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5887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Transcript ID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Protein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Translation ID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Biotype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UniProt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ENSMUST00000120879.7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ENSMUSP00000114016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Q3TQR0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ENSMUST00000156529.7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ENSMUSP00000121521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Q3TQR0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09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ENSMUST00000120119.8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ENSMUSP00000113574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A0A0R4J1P4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ENSMUST00000033292.13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254aa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ENSMUSP00000033292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Q3TQR0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ENSMUST00000153020.7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ENSMUSP00000123570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D3YYE3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ENSMUST00000138479.7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ENSMUSP00000115590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D3YYE3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ENSMUST00000126914.7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ENSMUSP00000114853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D3YUX4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ENSMUST00000138753.7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ENSMUSP00000116858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D3Z1F0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ENSMUST00000146996.7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ENSMUSP00000118677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D3YZI4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ENSMUST00000142873.7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ENSMUSP00000121988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D3Z1R5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ENSMUST00000143541.7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ENSMUSP00000117450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D3Z4K4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ENSMUST00000146559.1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ENSMUSP00000123444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D3YZA4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ENSMUST00000140631.1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ENSMUSP00000119683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Protein coding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D3Z1Q8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ENSMUST00000145352.7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ENSMUSP00000123523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Nonsense mediated decay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D6RCV1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ENSMUST00000119816.8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ENSMUSP00000113261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Nonsense mediated decay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D6RCV1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ENSMUST00000129340.7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ENSMUSP00000119692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Nonsense mediated decay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D6RG97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ENSMUST00000140058.7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81aa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ENSMUSP00000122482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Nonsense mediated decay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D6RG97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ENSMUST00000150891.7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protein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Processed transcript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ENSMUST00000133311.7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protein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Processed transcript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ENSMUST00000147536.7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protein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Processed transcript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ENSMUST00000146394.1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protein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Processed transcript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ENSMUST00000124619.7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protein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Retained intron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ENSMUST00000134621.1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protein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Retained intron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ENSMUST00000127804.7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protein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Retained intron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2160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Pgap2-217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ENSMUST00000143759.7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protein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Retained intron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1143000"/>
            <a:ext cx="95250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Table S1. </a:t>
            </a:r>
            <a:r>
              <a:rPr lang="en-US" i="1" dirty="0"/>
              <a:t>Pgap2</a:t>
            </a:r>
            <a:r>
              <a:rPr lang="en-US" dirty="0"/>
              <a:t> Alternatively Spliced Transcripts</a:t>
            </a:r>
          </a:p>
        </p:txBody>
      </p:sp>
    </p:spTree>
    <p:extLst>
      <p:ext uri="{BB962C8B-B14F-4D97-AF65-F5344CB8AC3E}">
        <p14:creationId xmlns:p14="http://schemas.microsoft.com/office/powerpoint/2010/main" val="802524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257</Words>
  <Application>Microsoft Office PowerPoint</Application>
  <PresentationFormat>Custom</PresentationFormat>
  <Paragraphs>185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CCHMC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CCHMC</dc:creator>
  <cp:lastModifiedBy>Lukacs, Marshall</cp:lastModifiedBy>
  <cp:revision>5</cp:revision>
  <dcterms:created xsi:type="dcterms:W3CDTF">2019-05-19T23:55:14Z</dcterms:created>
  <dcterms:modified xsi:type="dcterms:W3CDTF">2019-06-03T15:53:49Z</dcterms:modified>
</cp:coreProperties>
</file>