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6" r:id="rId2"/>
  </p:sldIdLst>
  <p:sldSz cx="6858000" cy="9144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68"/>
    <p:restoredTop sz="97725"/>
  </p:normalViewPr>
  <p:slideViewPr>
    <p:cSldViewPr snapToGrid="0" snapToObjects="1">
      <p:cViewPr varScale="1">
        <p:scale>
          <a:sx n="107" d="100"/>
          <a:sy n="107" d="100"/>
        </p:scale>
        <p:origin x="176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50BCC-8F5F-F248-A943-8755346ECEEF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5AAC3-E6E4-C347-B277-0D879206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1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9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52462" y="0"/>
            <a:ext cx="3241446" cy="51502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Helvetica" pitchFamily="2" charset="0"/>
                <a:ea typeface="Helvetica" charset="0"/>
                <a:cs typeface="Helvetica" charset="0"/>
              </a:rPr>
              <a:t>Fig. 3-figure supplement 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CE75F9-8D84-4842-8DCE-5D82269B4B9C}"/>
              </a:ext>
            </a:extLst>
          </p:cNvPr>
          <p:cNvSpPr txBox="1"/>
          <p:nvPr/>
        </p:nvSpPr>
        <p:spPr>
          <a:xfrm>
            <a:off x="282587" y="140985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B6BC90E-072C-4E41-96EA-8A90C26BFFBA}"/>
              </a:ext>
            </a:extLst>
          </p:cNvPr>
          <p:cNvSpPr txBox="1"/>
          <p:nvPr/>
        </p:nvSpPr>
        <p:spPr>
          <a:xfrm>
            <a:off x="402506" y="350541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B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EB7334D-0586-A74D-95D7-B5803EAEB372}"/>
              </a:ext>
            </a:extLst>
          </p:cNvPr>
          <p:cNvGrpSpPr/>
          <p:nvPr/>
        </p:nvGrpSpPr>
        <p:grpSpPr>
          <a:xfrm>
            <a:off x="810479" y="1330522"/>
            <a:ext cx="3841819" cy="2270227"/>
            <a:chOff x="2736806" y="1646402"/>
            <a:chExt cx="6089476" cy="3115955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E0752426-DD12-3544-ACBE-EBF9A9D47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71982" y="1685816"/>
              <a:ext cx="2654300" cy="2603500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A0D6C9CA-C4B4-8648-9A95-E09CFEA35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92013" y="1646402"/>
              <a:ext cx="2698262" cy="2642913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DD86018-BB29-B94C-8383-7FDBA73DC1D5}"/>
                </a:ext>
              </a:extLst>
            </p:cNvPr>
            <p:cNvSpPr txBox="1"/>
            <p:nvPr/>
          </p:nvSpPr>
          <p:spPr>
            <a:xfrm>
              <a:off x="7082986" y="4297681"/>
              <a:ext cx="1301419" cy="464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Helvetica" pitchFamily="2" charset="0"/>
                </a:rPr>
                <a:t>CD66b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B51A60-643E-E94E-8E6F-7A1C3C2CDCFF}"/>
                </a:ext>
              </a:extLst>
            </p:cNvPr>
            <p:cNvSpPr txBox="1"/>
            <p:nvPr/>
          </p:nvSpPr>
          <p:spPr>
            <a:xfrm>
              <a:off x="3989267" y="4297681"/>
              <a:ext cx="1301419" cy="464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Helvetica" pitchFamily="2" charset="0"/>
                </a:rPr>
                <a:t>CD66b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AA43DB7-7F91-9344-B39A-AD35618377F5}"/>
                </a:ext>
              </a:extLst>
            </p:cNvPr>
            <p:cNvSpPr txBox="1"/>
            <p:nvPr/>
          </p:nvSpPr>
          <p:spPr>
            <a:xfrm rot="16200000">
              <a:off x="2519761" y="2605988"/>
              <a:ext cx="970715" cy="536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Helvetica" pitchFamily="2" charset="0"/>
                </a:rPr>
                <a:t>CD56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CB6945E-4F40-8E4A-B974-70AEFB0B3507}"/>
                </a:ext>
              </a:extLst>
            </p:cNvPr>
            <p:cNvSpPr txBox="1"/>
            <p:nvPr/>
          </p:nvSpPr>
          <p:spPr>
            <a:xfrm rot="16200000">
              <a:off x="5682993" y="2609834"/>
              <a:ext cx="814503" cy="536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Helvetica" pitchFamily="2" charset="0"/>
                </a:rPr>
                <a:t>CD8</a:t>
              </a:r>
            </a:p>
          </p:txBody>
        </p: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BEF58B75-C171-5848-8545-43861194C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37" y="6505158"/>
            <a:ext cx="5535464" cy="451512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C9A842A1-9D8B-9C49-868A-9AF74F1DFA0F}"/>
              </a:ext>
            </a:extLst>
          </p:cNvPr>
          <p:cNvSpPr txBox="1"/>
          <p:nvPr/>
        </p:nvSpPr>
        <p:spPr>
          <a:xfrm>
            <a:off x="5873627" y="659557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Actin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F8AB4D3-BDA0-8D43-9E9F-56A8ADBF722A}"/>
              </a:ext>
            </a:extLst>
          </p:cNvPr>
          <p:cNvCxnSpPr/>
          <p:nvPr/>
        </p:nvCxnSpPr>
        <p:spPr>
          <a:xfrm flipH="1">
            <a:off x="5644304" y="6786588"/>
            <a:ext cx="220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84">
            <a:extLst>
              <a:ext uri="{FF2B5EF4-FFF2-40B4-BE49-F238E27FC236}">
                <a16:creationId xmlns:a16="http://schemas.microsoft.com/office/drawing/2014/main" id="{B6EAB8EE-761C-DF48-B5AF-10EDC52BEF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37" y="5402267"/>
            <a:ext cx="5542667" cy="909851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2F2C9D6A-1E5B-3F4F-84D8-9B1D58905F80}"/>
              </a:ext>
            </a:extLst>
          </p:cNvPr>
          <p:cNvSpPr txBox="1"/>
          <p:nvPr/>
        </p:nvSpPr>
        <p:spPr>
          <a:xfrm rot="16200000">
            <a:off x="336665" y="5027039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Ctrl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C799560-2678-024A-BF73-BEC5DCCE9405}"/>
              </a:ext>
            </a:extLst>
          </p:cNvPr>
          <p:cNvSpPr txBox="1"/>
          <p:nvPr/>
        </p:nvSpPr>
        <p:spPr>
          <a:xfrm rot="16200000">
            <a:off x="714065" y="4952499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IL-21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3F4B6DE-843E-364D-9E97-F9FFC5C9B4E1}"/>
              </a:ext>
            </a:extLst>
          </p:cNvPr>
          <p:cNvSpPr txBox="1"/>
          <p:nvPr/>
        </p:nvSpPr>
        <p:spPr>
          <a:xfrm rot="16200000">
            <a:off x="1295553" y="4908417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HKSA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9F1004B-C893-BF40-BE44-085E10875494}"/>
              </a:ext>
            </a:extLst>
          </p:cNvPr>
          <p:cNvSpPr txBox="1"/>
          <p:nvPr/>
        </p:nvSpPr>
        <p:spPr>
          <a:xfrm rot="16200000">
            <a:off x="1512514" y="4679989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HKSA/IL21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059F5F1-998F-7446-9B92-524D53DDAFDD}"/>
              </a:ext>
            </a:extLst>
          </p:cNvPr>
          <p:cNvSpPr txBox="1"/>
          <p:nvPr/>
        </p:nvSpPr>
        <p:spPr>
          <a:xfrm rot="16200000">
            <a:off x="2420734" y="5027038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Ctrl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4956B96-5BBD-4B40-B0AC-C7919553CDD1}"/>
              </a:ext>
            </a:extLst>
          </p:cNvPr>
          <p:cNvSpPr txBox="1"/>
          <p:nvPr/>
        </p:nvSpPr>
        <p:spPr>
          <a:xfrm rot="16200000">
            <a:off x="2798134" y="4952499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IL-21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FD9D447D-7C02-274C-B199-AC93DF99C151}"/>
              </a:ext>
            </a:extLst>
          </p:cNvPr>
          <p:cNvCxnSpPr>
            <a:cxnSpLocks/>
          </p:cNvCxnSpPr>
          <p:nvPr/>
        </p:nvCxnSpPr>
        <p:spPr>
          <a:xfrm>
            <a:off x="507923" y="4303100"/>
            <a:ext cx="16034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FE4D62B4-DE5F-2F45-9BC9-71BEE636D198}"/>
              </a:ext>
            </a:extLst>
          </p:cNvPr>
          <p:cNvCxnSpPr>
            <a:cxnSpLocks/>
          </p:cNvCxnSpPr>
          <p:nvPr/>
        </p:nvCxnSpPr>
        <p:spPr>
          <a:xfrm>
            <a:off x="2501116" y="4303100"/>
            <a:ext cx="7761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9BC3EF1F-8B54-FE49-83B1-8D8B15AE2741}"/>
              </a:ext>
            </a:extLst>
          </p:cNvPr>
          <p:cNvSpPr txBox="1"/>
          <p:nvPr/>
        </p:nvSpPr>
        <p:spPr>
          <a:xfrm>
            <a:off x="954256" y="3946918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Helvetica" pitchFamily="2" charset="0"/>
              </a:rPr>
              <a:t>Neutros</a:t>
            </a:r>
            <a:endParaRPr lang="en-US" sz="1600" dirty="0">
              <a:latin typeface="Helvetica" pitchFamily="2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5B163F4-9352-8143-82FF-D0C947A2B427}"/>
              </a:ext>
            </a:extLst>
          </p:cNvPr>
          <p:cNvSpPr txBox="1"/>
          <p:nvPr/>
        </p:nvSpPr>
        <p:spPr>
          <a:xfrm>
            <a:off x="2501116" y="3973352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PBMC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EF6CA84-2B02-8C44-98A2-4366C4B06968}"/>
              </a:ext>
            </a:extLst>
          </p:cNvPr>
          <p:cNvSpPr txBox="1"/>
          <p:nvPr/>
        </p:nvSpPr>
        <p:spPr>
          <a:xfrm>
            <a:off x="3786294" y="3996490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A549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C20F9D8-560A-EC4E-94D5-0761D68DB2C1}"/>
              </a:ext>
            </a:extLst>
          </p:cNvPr>
          <p:cNvCxnSpPr>
            <a:cxnSpLocks/>
          </p:cNvCxnSpPr>
          <p:nvPr/>
        </p:nvCxnSpPr>
        <p:spPr>
          <a:xfrm>
            <a:off x="3801899" y="4303100"/>
            <a:ext cx="8621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7FD3D2A0-A9D9-7443-9931-59FE9F16A48D}"/>
              </a:ext>
            </a:extLst>
          </p:cNvPr>
          <p:cNvSpPr txBox="1"/>
          <p:nvPr/>
        </p:nvSpPr>
        <p:spPr>
          <a:xfrm rot="16200000">
            <a:off x="3161063" y="4713652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0% PMBC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6B67012-DDE7-4F4E-BC86-7A5BEB7C0D86}"/>
              </a:ext>
            </a:extLst>
          </p:cNvPr>
          <p:cNvSpPr txBox="1"/>
          <p:nvPr/>
        </p:nvSpPr>
        <p:spPr>
          <a:xfrm rot="16200000">
            <a:off x="3610101" y="4713651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1% PBMC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4CE234D-6695-7A47-80ED-9D0AE80F8184}"/>
              </a:ext>
            </a:extLst>
          </p:cNvPr>
          <p:cNvSpPr txBox="1"/>
          <p:nvPr/>
        </p:nvSpPr>
        <p:spPr>
          <a:xfrm rot="16200000">
            <a:off x="4086793" y="4713652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5% PBMC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716C279-12CD-8E4F-BADF-3793EE74B6C4}"/>
              </a:ext>
            </a:extLst>
          </p:cNvPr>
          <p:cNvSpPr txBox="1"/>
          <p:nvPr/>
        </p:nvSpPr>
        <p:spPr>
          <a:xfrm>
            <a:off x="5829266" y="5840087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GZMB 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5F5CC9D-34A6-684C-AE6C-794F73D55519}"/>
              </a:ext>
            </a:extLst>
          </p:cNvPr>
          <p:cNvCxnSpPr/>
          <p:nvPr/>
        </p:nvCxnSpPr>
        <p:spPr>
          <a:xfrm flipH="1">
            <a:off x="5643218" y="5964912"/>
            <a:ext cx="220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74732F34-7656-FD4F-B07C-EC5ED12DE069}"/>
              </a:ext>
            </a:extLst>
          </p:cNvPr>
          <p:cNvSpPr txBox="1"/>
          <p:nvPr/>
        </p:nvSpPr>
        <p:spPr>
          <a:xfrm rot="16200000">
            <a:off x="4873035" y="496596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MW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D20585-2489-374F-8B8B-9078A5D531C5}"/>
              </a:ext>
            </a:extLst>
          </p:cNvPr>
          <p:cNvSpPr txBox="1"/>
          <p:nvPr/>
        </p:nvSpPr>
        <p:spPr>
          <a:xfrm>
            <a:off x="5843936" y="5632276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30 </a:t>
            </a:r>
            <a:r>
              <a:rPr lang="en-US" sz="1600" dirty="0" err="1">
                <a:latin typeface="Helvetica" pitchFamily="2" charset="0"/>
              </a:rPr>
              <a:t>kDa</a:t>
            </a:r>
            <a:r>
              <a:rPr lang="en-US" sz="1600" dirty="0">
                <a:latin typeface="Helvetica" pitchFamily="2" charset="0"/>
              </a:rPr>
              <a:t> 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83D76CB-B0E5-D640-A490-51F9AA608336}"/>
              </a:ext>
            </a:extLst>
          </p:cNvPr>
          <p:cNvCxnSpPr/>
          <p:nvPr/>
        </p:nvCxnSpPr>
        <p:spPr>
          <a:xfrm flipH="1">
            <a:off x="5674968" y="5825847"/>
            <a:ext cx="220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802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151345</TotalTime>
  <Words>36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Fig. 3-figure supplement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Spolski, Rosanne (NIH/NHLBI) [E]</cp:lastModifiedBy>
  <cp:revision>330</cp:revision>
  <cp:lastPrinted>2019-03-25T15:32:46Z</cp:lastPrinted>
  <dcterms:created xsi:type="dcterms:W3CDTF">2017-04-25T13:15:00Z</dcterms:created>
  <dcterms:modified xsi:type="dcterms:W3CDTF">2019-04-04T21:03:23Z</dcterms:modified>
</cp:coreProperties>
</file>