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-1483" y="-77"/>
      </p:cViewPr>
      <p:guideLst>
        <p:guide orient="horz" pos="3840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89073-201A-448C-BC6B-A518B57E9523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24A43-A605-480B-9EDC-67E826FAC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05509" y="457200"/>
            <a:ext cx="530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Fig. 1d (whole cell Current density (</a:t>
            </a:r>
            <a:r>
              <a:rPr lang="en-US" dirty="0" err="1" smtClean="0"/>
              <a:t>pA</a:t>
            </a:r>
            <a:r>
              <a:rPr lang="en-US" dirty="0" smtClean="0"/>
              <a:t>/pF)) at </a:t>
            </a:r>
            <a:r>
              <a:rPr lang="en-US" dirty="0" err="1" smtClean="0"/>
              <a:t>pH</a:t>
            </a:r>
            <a:r>
              <a:rPr lang="en-US" baseline="-25000" dirty="0" err="1" smtClean="0"/>
              <a:t>o</a:t>
            </a:r>
            <a:r>
              <a:rPr lang="en-US" dirty="0" smtClean="0"/>
              <a:t>=4.5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62200" y="896541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	</a:t>
            </a:r>
            <a:r>
              <a:rPr lang="en-US" sz="1200" dirty="0" err="1" smtClean="0"/>
              <a:t>pH</a:t>
            </a:r>
            <a:r>
              <a:rPr lang="en-US" sz="1200" baseline="-25000" dirty="0" err="1" smtClean="0"/>
              <a:t>i</a:t>
            </a:r>
            <a:r>
              <a:rPr lang="en-US" sz="1200" dirty="0" smtClean="0"/>
              <a:t>=7.4	</a:t>
            </a:r>
            <a:r>
              <a:rPr lang="en-US" sz="1200" dirty="0" err="1" smtClean="0"/>
              <a:t>pH</a:t>
            </a:r>
            <a:r>
              <a:rPr lang="en-US" sz="1200" baseline="-25000" dirty="0" err="1" smtClean="0"/>
              <a:t>i</a:t>
            </a:r>
            <a:r>
              <a:rPr lang="en-US" sz="1200" dirty="0" smtClean="0"/>
              <a:t>=6.5	</a:t>
            </a:r>
            <a:r>
              <a:rPr lang="en-US" sz="1200" dirty="0" err="1" smtClean="0"/>
              <a:t>pH</a:t>
            </a:r>
            <a:r>
              <a:rPr lang="en-US" sz="1200" baseline="-25000" dirty="0" err="1" smtClean="0"/>
              <a:t>i</a:t>
            </a:r>
            <a:r>
              <a:rPr lang="en-US" sz="1200" dirty="0" smtClean="0"/>
              <a:t>=6.0</a:t>
            </a:r>
          </a:p>
          <a:p>
            <a:r>
              <a:rPr lang="en-US" sz="1200" dirty="0" smtClean="0"/>
              <a:t>	256.2	148.9	11.2</a:t>
            </a:r>
          </a:p>
          <a:p>
            <a:r>
              <a:rPr lang="en-US" sz="1200" dirty="0" smtClean="0"/>
              <a:t>	192.1	192.5	6.5</a:t>
            </a:r>
          </a:p>
          <a:p>
            <a:r>
              <a:rPr lang="en-US" sz="1200" dirty="0" smtClean="0"/>
              <a:t>	218.6	198.1	5.2</a:t>
            </a:r>
          </a:p>
          <a:p>
            <a:r>
              <a:rPr lang="en-US" sz="1200" dirty="0" smtClean="0"/>
              <a:t>	245.5	206.5	7.6</a:t>
            </a:r>
          </a:p>
          <a:p>
            <a:r>
              <a:rPr lang="en-US" sz="1200" dirty="0" smtClean="0"/>
              <a:t>	179.3	172.7	3.2</a:t>
            </a:r>
          </a:p>
          <a:p>
            <a:r>
              <a:rPr lang="en-US" sz="1200" dirty="0" smtClean="0"/>
              <a:t>	--	--	--</a:t>
            </a:r>
          </a:p>
          <a:p>
            <a:r>
              <a:rPr lang="en-US" sz="1200" dirty="0" smtClean="0"/>
              <a:t>Mean	218.34	183.74	6.74</a:t>
            </a:r>
          </a:p>
          <a:p>
            <a:r>
              <a:rPr lang="en-US" sz="1200" dirty="0" smtClean="0"/>
              <a:t>SEM	14.81	10.34	1.33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13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UT Southwestern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Patch1-Jianglab</dc:creator>
  <cp:lastModifiedBy>Qingfeng Chen</cp:lastModifiedBy>
  <cp:revision>18</cp:revision>
  <dcterms:created xsi:type="dcterms:W3CDTF">2019-03-07T16:21:12Z</dcterms:created>
  <dcterms:modified xsi:type="dcterms:W3CDTF">2019-04-05T20:24:19Z</dcterms:modified>
</cp:coreProperties>
</file>