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80" d="100"/>
          <a:sy n="80" d="100"/>
        </p:scale>
        <p:origin x="-1483" y="-77"/>
      </p:cViewPr>
      <p:guideLst>
        <p:guide orient="horz" pos="3840"/>
        <p:guide pos="561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89073-201A-448C-BC6B-A518B57E9523}" type="datetimeFigureOut">
              <a:rPr lang="en-US" smtClean="0"/>
              <a:pPr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24A43-A605-480B-9EDC-67E826FAC6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89073-201A-448C-BC6B-A518B57E9523}" type="datetimeFigureOut">
              <a:rPr lang="en-US" smtClean="0"/>
              <a:pPr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24A43-A605-480B-9EDC-67E826FAC6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89073-201A-448C-BC6B-A518B57E9523}" type="datetimeFigureOut">
              <a:rPr lang="en-US" smtClean="0"/>
              <a:pPr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24A43-A605-480B-9EDC-67E826FAC6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89073-201A-448C-BC6B-A518B57E9523}" type="datetimeFigureOut">
              <a:rPr lang="en-US" smtClean="0"/>
              <a:pPr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24A43-A605-480B-9EDC-67E826FAC6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89073-201A-448C-BC6B-A518B57E9523}" type="datetimeFigureOut">
              <a:rPr lang="en-US" smtClean="0"/>
              <a:pPr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24A43-A605-480B-9EDC-67E826FAC6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89073-201A-448C-BC6B-A518B57E9523}" type="datetimeFigureOut">
              <a:rPr lang="en-US" smtClean="0"/>
              <a:pPr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24A43-A605-480B-9EDC-67E826FAC6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89073-201A-448C-BC6B-A518B57E9523}" type="datetimeFigureOut">
              <a:rPr lang="en-US" smtClean="0"/>
              <a:pPr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24A43-A605-480B-9EDC-67E826FAC6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89073-201A-448C-BC6B-A518B57E9523}" type="datetimeFigureOut">
              <a:rPr lang="en-US" smtClean="0"/>
              <a:pPr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24A43-A605-480B-9EDC-67E826FAC6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89073-201A-448C-BC6B-A518B57E9523}" type="datetimeFigureOut">
              <a:rPr lang="en-US" smtClean="0"/>
              <a:pPr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24A43-A605-480B-9EDC-67E826FAC6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89073-201A-448C-BC6B-A518B57E9523}" type="datetimeFigureOut">
              <a:rPr lang="en-US" smtClean="0"/>
              <a:pPr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24A43-A605-480B-9EDC-67E826FAC6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89073-201A-448C-BC6B-A518B57E9523}" type="datetimeFigureOut">
              <a:rPr lang="en-US" smtClean="0"/>
              <a:pPr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24A43-A605-480B-9EDC-67E826FAC6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F89073-201A-448C-BC6B-A518B57E9523}" type="datetimeFigureOut">
              <a:rPr lang="en-US" smtClean="0"/>
              <a:pPr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124A43-A605-480B-9EDC-67E826FAC67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" y="3646944"/>
            <a:ext cx="88392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 smtClean="0"/>
              <a:t>								</a:t>
            </a:r>
          </a:p>
          <a:p>
            <a:r>
              <a:rPr lang="pt-BR" dirty="0" smtClean="0"/>
              <a:t>								</a:t>
            </a:r>
          </a:p>
          <a:p>
            <a:r>
              <a:rPr lang="pt-BR" sz="1200" dirty="0" smtClean="0"/>
              <a:t>	XtOTOP3 	N623A	N623Q	N623D	Q558N	Q558E	Y666A	Y666Q	R667A</a:t>
            </a:r>
          </a:p>
          <a:p>
            <a:r>
              <a:rPr lang="pt-BR" sz="1200" dirty="0" smtClean="0"/>
              <a:t>	180.2	0.4	15.1	0.5	2.2	1.7	18.6	97.8	11.1</a:t>
            </a:r>
          </a:p>
          <a:p>
            <a:r>
              <a:rPr lang="pt-BR" sz="1200" dirty="0" smtClean="0"/>
              <a:t>	240.5	0.5	12.5	0.7	2.0	1.1	25.7	69.1	13.7</a:t>
            </a:r>
          </a:p>
          <a:p>
            <a:r>
              <a:rPr lang="pt-BR" sz="1200" dirty="0" smtClean="0"/>
              <a:t>	171.7	0.7	17.8	0.4	1.5	0.8	10.1	88.7	9.2</a:t>
            </a:r>
          </a:p>
          <a:p>
            <a:r>
              <a:rPr lang="pt-BR" sz="1200" dirty="0" smtClean="0"/>
              <a:t>	208.7	1.0	21.3	0.6	1.3	0.5	12.5	66.2	12.1</a:t>
            </a:r>
          </a:p>
          <a:p>
            <a:r>
              <a:rPr lang="pt-BR" sz="1200" dirty="0" smtClean="0"/>
              <a:t>	151.2	1.1	26.1	0.3	0.8	0.9	13.9	119.6	6.9</a:t>
            </a:r>
          </a:p>
          <a:p>
            <a:r>
              <a:rPr lang="pt-BR" sz="1200" dirty="0" smtClean="0"/>
              <a:t>		1.5		0.9	1.1	0.6	28.3		7.9</a:t>
            </a:r>
          </a:p>
          <a:p>
            <a:r>
              <a:rPr lang="pt-BR" sz="1200" dirty="0" smtClean="0"/>
              <a:t>					0.9				</a:t>
            </a:r>
          </a:p>
          <a:p>
            <a:r>
              <a:rPr lang="pt-BR" sz="1200" dirty="0" smtClean="0"/>
              <a:t>	--	--	--	--	--	--	--	--	--</a:t>
            </a:r>
          </a:p>
          <a:p>
            <a:r>
              <a:rPr lang="pt-BR" sz="1200" dirty="0" smtClean="0"/>
              <a:t>Mean	190.46	0.87	18.56	0.57	1.40	0.93	18.18	88.28	10.15</a:t>
            </a:r>
          </a:p>
          <a:p>
            <a:r>
              <a:rPr lang="pt-BR" sz="1200" dirty="0" smtClean="0"/>
              <a:t>SEM	15.55	0.17	2.38	0.09	0.20	0.18	3.03	9.82	1.06</a:t>
            </a:r>
            <a:endParaRPr lang="pt-BR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2362200" y="3429000"/>
            <a:ext cx="4052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Fig. 3e whole cell current density (</a:t>
            </a:r>
            <a:r>
              <a:rPr lang="en-US" dirty="0" err="1" smtClean="0"/>
              <a:t>pA</a:t>
            </a:r>
            <a:r>
              <a:rPr lang="en-US" dirty="0" smtClean="0"/>
              <a:t>/pF)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446544"/>
            <a:ext cx="9220200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								</a:t>
            </a:r>
          </a:p>
          <a:p>
            <a:r>
              <a:rPr lang="en-US" dirty="0" smtClean="0"/>
              <a:t>								</a:t>
            </a:r>
          </a:p>
          <a:p>
            <a:r>
              <a:rPr lang="en-US" sz="1200" dirty="0" smtClean="0"/>
              <a:t>	XtOTOP3 	Q232N	Q232E	D262A	D262Q	D262N	Y322W	Y322A	Y322Q</a:t>
            </a:r>
          </a:p>
          <a:p>
            <a:r>
              <a:rPr lang="en-US" sz="1200" dirty="0" smtClean="0"/>
              <a:t>	180.2	13.1	25.1	5.2	25.1	211.4	65.3	4.5	8.8</a:t>
            </a:r>
          </a:p>
          <a:p>
            <a:r>
              <a:rPr lang="en-US" sz="1200" dirty="0" smtClean="0"/>
              <a:t>	240.5	9.0	19.3	4.1	19.6	178.7	59.5	4.0	6.8</a:t>
            </a:r>
          </a:p>
          <a:p>
            <a:r>
              <a:rPr lang="en-US" sz="1200" dirty="0" smtClean="0"/>
              <a:t>	171.7	14.4	30.6	7.3	25.8	230.6	52.4	2.5	7.7</a:t>
            </a:r>
          </a:p>
          <a:p>
            <a:r>
              <a:rPr lang="en-US" sz="1200" dirty="0" smtClean="0"/>
              <a:t>	208.7	8.5	27.5	8.2	15.2	128.9	71.9	5.8	9.2</a:t>
            </a:r>
          </a:p>
          <a:p>
            <a:r>
              <a:rPr lang="en-US" sz="1200" dirty="0" smtClean="0"/>
              <a:t>	151.2	11.5	17.2	6.5	28.2	160.4	37.5	2.7	5.9</a:t>
            </a:r>
          </a:p>
          <a:p>
            <a:r>
              <a:rPr lang="en-US" sz="1200" dirty="0" smtClean="0"/>
              <a:t>									4.9</a:t>
            </a:r>
          </a:p>
          <a:p>
            <a:r>
              <a:rPr lang="en-US" sz="1200" dirty="0" smtClean="0"/>
              <a:t>	--	--	--	--	--	--	--	--	--</a:t>
            </a:r>
          </a:p>
          <a:p>
            <a:r>
              <a:rPr lang="en-US" sz="1200" dirty="0" smtClean="0"/>
              <a:t>Mean	190.46	11.30	23.94	6.26	22.78	182.00	57.32	3.90	7.22</a:t>
            </a:r>
          </a:p>
          <a:p>
            <a:r>
              <a:rPr lang="en-US" sz="1200" dirty="0" smtClean="0"/>
              <a:t>SEM	15.55	1.14	2.50	0.73	2.36	18.06	5.91	0.61	0.68</a:t>
            </a:r>
            <a:endParaRPr 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2286000" y="458212"/>
            <a:ext cx="39898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Fig3d  whole cell current density (</a:t>
            </a:r>
            <a:r>
              <a:rPr lang="en-US" dirty="0" err="1" smtClean="0"/>
              <a:t>pA</a:t>
            </a:r>
            <a:r>
              <a:rPr lang="en-US" dirty="0" smtClean="0"/>
              <a:t>/pF)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1787</TotalTime>
  <Words>18</Words>
  <Application>Microsoft Office PowerPoint</Application>
  <PresentationFormat>On-screen Show (4:3)</PresentationFormat>
  <Paragraphs>27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UT Southwestern Medical Center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Patch1-Jianglab</dc:creator>
  <cp:lastModifiedBy>Qingfeng Chen</cp:lastModifiedBy>
  <cp:revision>18</cp:revision>
  <dcterms:created xsi:type="dcterms:W3CDTF">2019-03-07T16:21:12Z</dcterms:created>
  <dcterms:modified xsi:type="dcterms:W3CDTF">2019-04-05T20:24:51Z</dcterms:modified>
</cp:coreProperties>
</file>