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0" d="100"/>
          <a:sy n="80" d="100"/>
        </p:scale>
        <p:origin x="-1483" y="-77"/>
      </p:cViewPr>
      <p:guideLst>
        <p:guide orient="horz" pos="3840"/>
        <p:guide pos="56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676400" y="771942"/>
            <a:ext cx="77724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/>
              <a:t>				</a:t>
            </a:r>
          </a:p>
          <a:p>
            <a:r>
              <a:rPr lang="pt-BR" dirty="0" smtClean="0"/>
              <a:t>				</a:t>
            </a:r>
          </a:p>
          <a:p>
            <a:r>
              <a:rPr lang="pt-BR" sz="1200" dirty="0" smtClean="0"/>
              <a:t>	XtOTOP3 	E321Q	E321D	H669A	H669Q</a:t>
            </a:r>
          </a:p>
          <a:p>
            <a:r>
              <a:rPr lang="pt-BR" sz="1200" dirty="0" smtClean="0"/>
              <a:t>	180.2	0.7	156.3	1.03	1.4</a:t>
            </a:r>
          </a:p>
          <a:p>
            <a:r>
              <a:rPr lang="pt-BR" sz="1200" dirty="0" smtClean="0"/>
              <a:t>	240.5	1.2	189.1	2.3	1.8</a:t>
            </a:r>
          </a:p>
          <a:p>
            <a:r>
              <a:rPr lang="pt-BR" sz="1200" dirty="0" smtClean="0"/>
              <a:t>	171.7	1.0	230.4	1.4	1.1</a:t>
            </a:r>
          </a:p>
          <a:p>
            <a:r>
              <a:rPr lang="pt-BR" sz="1200" dirty="0" smtClean="0"/>
              <a:t>	208.7	1.4	219.5	0.8	0.9</a:t>
            </a:r>
          </a:p>
          <a:p>
            <a:r>
              <a:rPr lang="pt-BR" sz="1200" dirty="0" smtClean="0"/>
              <a:t>	151.2	2.1	186.1	0.7	1.7</a:t>
            </a:r>
          </a:p>
          <a:p>
            <a:r>
              <a:rPr lang="pt-BR" sz="1200" dirty="0" smtClean="0"/>
              <a:t>		0.9		1.7	0.6</a:t>
            </a:r>
          </a:p>
          <a:p>
            <a:r>
              <a:rPr lang="pt-BR" sz="1200" dirty="0" smtClean="0"/>
              <a:t>	--	--	--	--	--</a:t>
            </a:r>
          </a:p>
          <a:p>
            <a:r>
              <a:rPr lang="pt-BR" sz="1200" dirty="0" smtClean="0"/>
              <a:t>Mean	190.46	1.22	196.28	1.32	1.25</a:t>
            </a:r>
          </a:p>
          <a:p>
            <a:r>
              <a:rPr lang="pt-BR" sz="1200" dirty="0" smtClean="0"/>
              <a:t>SEM	15.55	0.2	13.15	0.25	0.19</a:t>
            </a:r>
            <a:endParaRPr lang="pt-BR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2362200" y="609600"/>
            <a:ext cx="4052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4d whole cell current density (</a:t>
            </a:r>
            <a:r>
              <a:rPr lang="en-US" dirty="0" err="1" smtClean="0"/>
              <a:t>pA</a:t>
            </a:r>
            <a:r>
              <a:rPr lang="en-US" dirty="0" smtClean="0"/>
              <a:t>/pF)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1787</TotalTime>
  <Words>10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UT Southwestern Medical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Patch1-Jianglab</dc:creator>
  <cp:lastModifiedBy>Qingfeng Chen</cp:lastModifiedBy>
  <cp:revision>18</cp:revision>
  <dcterms:created xsi:type="dcterms:W3CDTF">2019-03-07T16:21:12Z</dcterms:created>
  <dcterms:modified xsi:type="dcterms:W3CDTF">2019-04-05T20:25:29Z</dcterms:modified>
</cp:coreProperties>
</file>