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72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2322" y="48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an Serrels" userId="86e91761-c3e6-4845-ab00-7fc29f629832" providerId="ADAL" clId="{9074DA00-6CCD-4C5B-8FAA-F09BBC5AD29F}"/>
    <pc:docChg chg="delSld">
      <pc:chgData name="Alan Serrels" userId="86e91761-c3e6-4845-ab00-7fc29f629832" providerId="ADAL" clId="{9074DA00-6CCD-4C5B-8FAA-F09BBC5AD29F}" dt="2019-12-10T17:32:03.908" v="1" actId="47"/>
      <pc:docMkLst>
        <pc:docMk/>
      </pc:docMkLst>
      <pc:sldChg chg="del">
        <pc:chgData name="Alan Serrels" userId="86e91761-c3e6-4845-ab00-7fc29f629832" providerId="ADAL" clId="{9074DA00-6CCD-4C5B-8FAA-F09BBC5AD29F}" dt="2019-12-10T17:32:03.908" v="1" actId="47"/>
        <pc:sldMkLst>
          <pc:docMk/>
          <pc:sldMk cId="1523348991" sldId="256"/>
        </pc:sldMkLst>
      </pc:sldChg>
      <pc:sldChg chg="del">
        <pc:chgData name="Alan Serrels" userId="86e91761-c3e6-4845-ab00-7fc29f629832" providerId="ADAL" clId="{9074DA00-6CCD-4C5B-8FAA-F09BBC5AD29F}" dt="2019-12-10T17:32:03.908" v="1" actId="47"/>
        <pc:sldMkLst>
          <pc:docMk/>
          <pc:sldMk cId="2749029386" sldId="257"/>
        </pc:sldMkLst>
      </pc:sldChg>
      <pc:sldChg chg="del">
        <pc:chgData name="Alan Serrels" userId="86e91761-c3e6-4845-ab00-7fc29f629832" providerId="ADAL" clId="{9074DA00-6CCD-4C5B-8FAA-F09BBC5AD29F}" dt="2019-12-10T17:32:03.908" v="1" actId="47"/>
        <pc:sldMkLst>
          <pc:docMk/>
          <pc:sldMk cId="2040897816" sldId="265"/>
        </pc:sldMkLst>
      </pc:sldChg>
      <pc:sldChg chg="del">
        <pc:chgData name="Alan Serrels" userId="86e91761-c3e6-4845-ab00-7fc29f629832" providerId="ADAL" clId="{9074DA00-6CCD-4C5B-8FAA-F09BBC5AD29F}" dt="2019-12-10T17:32:03.908" v="1" actId="47"/>
        <pc:sldMkLst>
          <pc:docMk/>
          <pc:sldMk cId="416538339" sldId="266"/>
        </pc:sldMkLst>
      </pc:sldChg>
      <pc:sldChg chg="del">
        <pc:chgData name="Alan Serrels" userId="86e91761-c3e6-4845-ab00-7fc29f629832" providerId="ADAL" clId="{9074DA00-6CCD-4C5B-8FAA-F09BBC5AD29F}" dt="2019-12-10T17:32:03.908" v="1" actId="47"/>
        <pc:sldMkLst>
          <pc:docMk/>
          <pc:sldMk cId="857543609" sldId="267"/>
        </pc:sldMkLst>
      </pc:sldChg>
      <pc:sldChg chg="del">
        <pc:chgData name="Alan Serrels" userId="86e91761-c3e6-4845-ab00-7fc29f629832" providerId="ADAL" clId="{9074DA00-6CCD-4C5B-8FAA-F09BBC5AD29F}" dt="2019-12-10T17:32:03.908" v="1" actId="47"/>
        <pc:sldMkLst>
          <pc:docMk/>
          <pc:sldMk cId="816082619" sldId="269"/>
        </pc:sldMkLst>
      </pc:sldChg>
      <pc:sldChg chg="del">
        <pc:chgData name="Alan Serrels" userId="86e91761-c3e6-4845-ab00-7fc29f629832" providerId="ADAL" clId="{9074DA00-6CCD-4C5B-8FAA-F09BBC5AD29F}" dt="2019-12-10T17:32:03.908" v="1" actId="47"/>
        <pc:sldMkLst>
          <pc:docMk/>
          <pc:sldMk cId="1628143115" sldId="270"/>
        </pc:sldMkLst>
      </pc:sldChg>
      <pc:sldChg chg="del">
        <pc:chgData name="Alan Serrels" userId="86e91761-c3e6-4845-ab00-7fc29f629832" providerId="ADAL" clId="{9074DA00-6CCD-4C5B-8FAA-F09BBC5AD29F}" dt="2019-12-10T17:32:03.908" v="1" actId="47"/>
        <pc:sldMkLst>
          <pc:docMk/>
          <pc:sldMk cId="1613178199" sldId="271"/>
        </pc:sldMkLst>
      </pc:sldChg>
      <pc:sldChg chg="del">
        <pc:chgData name="Alan Serrels" userId="86e91761-c3e6-4845-ab00-7fc29f629832" providerId="ADAL" clId="{9074DA00-6CCD-4C5B-8FAA-F09BBC5AD29F}" dt="2019-12-10T17:31:58.772" v="0" actId="47"/>
        <pc:sldMkLst>
          <pc:docMk/>
          <pc:sldMk cId="3686940162" sldId="273"/>
        </pc:sldMkLst>
      </pc:sldChg>
      <pc:sldChg chg="del">
        <pc:chgData name="Alan Serrels" userId="86e91761-c3e6-4845-ab00-7fc29f629832" providerId="ADAL" clId="{9074DA00-6CCD-4C5B-8FAA-F09BBC5AD29F}" dt="2019-12-10T17:32:03.908" v="1" actId="47"/>
        <pc:sldMkLst>
          <pc:docMk/>
          <pc:sldMk cId="3091741688" sldId="275"/>
        </pc:sldMkLst>
      </pc:sldChg>
      <pc:sldChg chg="del">
        <pc:chgData name="Alan Serrels" userId="86e91761-c3e6-4845-ab00-7fc29f629832" providerId="ADAL" clId="{9074DA00-6CCD-4C5B-8FAA-F09BBC5AD29F}" dt="2019-12-10T17:32:03.908" v="1" actId="47"/>
        <pc:sldMkLst>
          <pc:docMk/>
          <pc:sldMk cId="1595445374" sldId="277"/>
        </pc:sldMkLst>
      </pc:sldChg>
      <pc:sldChg chg="del">
        <pc:chgData name="Alan Serrels" userId="86e91761-c3e6-4845-ab00-7fc29f629832" providerId="ADAL" clId="{9074DA00-6CCD-4C5B-8FAA-F09BBC5AD29F}" dt="2019-12-10T17:32:03.908" v="1" actId="47"/>
        <pc:sldMkLst>
          <pc:docMk/>
          <pc:sldMk cId="3799203409" sldId="280"/>
        </pc:sldMkLst>
      </pc:sldChg>
      <pc:sldChg chg="del">
        <pc:chgData name="Alan Serrels" userId="86e91761-c3e6-4845-ab00-7fc29f629832" providerId="ADAL" clId="{9074DA00-6CCD-4C5B-8FAA-F09BBC5AD29F}" dt="2019-12-10T17:32:03.908" v="1" actId="47"/>
        <pc:sldMkLst>
          <pc:docMk/>
          <pc:sldMk cId="1173233229" sldId="284"/>
        </pc:sldMkLst>
      </pc:sldChg>
      <pc:sldChg chg="del">
        <pc:chgData name="Alan Serrels" userId="86e91761-c3e6-4845-ab00-7fc29f629832" providerId="ADAL" clId="{9074DA00-6CCD-4C5B-8FAA-F09BBC5AD29F}" dt="2019-12-10T17:32:03.908" v="1" actId="47"/>
        <pc:sldMkLst>
          <pc:docMk/>
          <pc:sldMk cId="2293852697" sldId="286"/>
        </pc:sldMkLst>
      </pc:sldChg>
      <pc:sldChg chg="del">
        <pc:chgData name="Alan Serrels" userId="86e91761-c3e6-4845-ab00-7fc29f629832" providerId="ADAL" clId="{9074DA00-6CCD-4C5B-8FAA-F09BBC5AD29F}" dt="2019-12-10T17:32:03.908" v="1" actId="47"/>
        <pc:sldMkLst>
          <pc:docMk/>
          <pc:sldMk cId="2871491895" sldId="287"/>
        </pc:sldMkLst>
      </pc:sldChg>
      <pc:sldChg chg="del">
        <pc:chgData name="Alan Serrels" userId="86e91761-c3e6-4845-ab00-7fc29f629832" providerId="ADAL" clId="{9074DA00-6CCD-4C5B-8FAA-F09BBC5AD29F}" dt="2019-12-10T17:32:03.908" v="1" actId="47"/>
        <pc:sldMkLst>
          <pc:docMk/>
          <pc:sldMk cId="889567678" sldId="288"/>
        </pc:sldMkLst>
      </pc:sldChg>
      <pc:sldChg chg="del">
        <pc:chgData name="Alan Serrels" userId="86e91761-c3e6-4845-ab00-7fc29f629832" providerId="ADAL" clId="{9074DA00-6CCD-4C5B-8FAA-F09BBC5AD29F}" dt="2019-12-10T17:31:58.772" v="0" actId="47"/>
        <pc:sldMkLst>
          <pc:docMk/>
          <pc:sldMk cId="650471643" sldId="289"/>
        </pc:sldMkLst>
      </pc:sldChg>
      <pc:sldChg chg="del">
        <pc:chgData name="Alan Serrels" userId="86e91761-c3e6-4845-ab00-7fc29f629832" providerId="ADAL" clId="{9074DA00-6CCD-4C5B-8FAA-F09BBC5AD29F}" dt="2019-12-10T17:31:58.772" v="0" actId="47"/>
        <pc:sldMkLst>
          <pc:docMk/>
          <pc:sldMk cId="1613326722" sldId="29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278675-5809-364F-B601-D07E9C950081}" type="datetimeFigureOut">
              <a:rPr lang="en-GB" smtClean="0"/>
              <a:t>10/12/2019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BAD103-A63A-9440-A2FF-04AC717F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782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511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435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257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076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99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8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16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8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027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75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63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81F8E-2237-D242-8CDD-D54571C54928}" type="datetimeFigureOut">
              <a:rPr lang="en-US" smtClean="0"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A9785-769F-334D-A16B-DAAD4C191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36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9042A52-CACC-4BCC-BEE0-8B859B331FED}"/>
              </a:ext>
            </a:extLst>
          </p:cNvPr>
          <p:cNvSpPr txBox="1"/>
          <p:nvPr/>
        </p:nvSpPr>
        <p:spPr>
          <a:xfrm>
            <a:off x="0" y="4201949"/>
            <a:ext cx="68504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100" b="1" dirty="0">
                <a:latin typeface="Arial" charset="0"/>
                <a:ea typeface="Arial" charset="0"/>
                <a:cs typeface="Arial" charset="0"/>
              </a:rPr>
              <a:t>Supplementary File 1.  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9673AF1-9480-4643-A23E-C9D9B5AF5E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702029"/>
              </p:ext>
            </p:extLst>
          </p:nvPr>
        </p:nvGraphicFramePr>
        <p:xfrm>
          <a:off x="1217436" y="375648"/>
          <a:ext cx="4423129" cy="36564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9411">
                  <a:extLst>
                    <a:ext uri="{9D8B030D-6E8A-4147-A177-3AD203B41FA5}">
                      <a16:colId xmlns:a16="http://schemas.microsoft.com/office/drawing/2014/main" val="500889471"/>
                    </a:ext>
                  </a:extLst>
                </a:gridCol>
                <a:gridCol w="933554">
                  <a:extLst>
                    <a:ext uri="{9D8B030D-6E8A-4147-A177-3AD203B41FA5}">
                      <a16:colId xmlns:a16="http://schemas.microsoft.com/office/drawing/2014/main" val="1119192057"/>
                    </a:ext>
                  </a:extLst>
                </a:gridCol>
                <a:gridCol w="1282890">
                  <a:extLst>
                    <a:ext uri="{9D8B030D-6E8A-4147-A177-3AD203B41FA5}">
                      <a16:colId xmlns:a16="http://schemas.microsoft.com/office/drawing/2014/main" val="1204841907"/>
                    </a:ext>
                  </a:extLst>
                </a:gridCol>
                <a:gridCol w="1157274">
                  <a:extLst>
                    <a:ext uri="{9D8B030D-6E8A-4147-A177-3AD203B41FA5}">
                      <a16:colId xmlns:a16="http://schemas.microsoft.com/office/drawing/2014/main" val="33744403"/>
                    </a:ext>
                  </a:extLst>
                </a:gridCol>
              </a:tblGrid>
              <a:tr h="304704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Antigen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Fluorophore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Supplier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387398"/>
                  </a:ext>
                </a:extLst>
              </a:tr>
              <a:tr h="304704"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Zombie NIR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Biolegend</a:t>
                      </a:r>
                      <a:endParaRPr lang="en-GB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0707663"/>
                  </a:ext>
                </a:extLst>
              </a:tr>
              <a:tr h="304704"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30-F11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Biolegend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706060"/>
                  </a:ext>
                </a:extLst>
              </a:tr>
              <a:tr h="304704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GK1.5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BV510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Biolegend</a:t>
                      </a:r>
                      <a:endParaRPr lang="en-GB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863093"/>
                  </a:ext>
                </a:extLst>
              </a:tr>
              <a:tr h="304704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53-6.7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BUV737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886533"/>
                  </a:ext>
                </a:extLst>
              </a:tr>
              <a:tr h="304704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BV650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Biolegend</a:t>
                      </a:r>
                      <a:endParaRPr lang="en-GB" sz="1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967248"/>
                  </a:ext>
                </a:extLst>
              </a:tr>
              <a:tr h="304704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BUV395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2079619"/>
                  </a:ext>
                </a:extLst>
              </a:tr>
              <a:tr h="304704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PC61.5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Invitrogen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023664"/>
                  </a:ext>
                </a:extLst>
              </a:tr>
              <a:tr h="304704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FoxP3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FJK-16s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e450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eBioscience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266332"/>
                  </a:ext>
                </a:extLst>
              </a:tr>
              <a:tr h="304704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CD80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16-10A1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BV711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Biolegend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5650913"/>
                  </a:ext>
                </a:extLst>
              </a:tr>
              <a:tr h="304704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C398.4A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PE-Dazzle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Biolegend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661285"/>
                  </a:ext>
                </a:extLst>
              </a:tr>
              <a:tr h="304704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CTLA-4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UC10-4B9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PE-Cy7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Biolegend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0751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087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3F0A426BF62E459E3C05765B1FC3FA" ma:contentTypeVersion="11" ma:contentTypeDescription="Create a new document." ma:contentTypeScope="" ma:versionID="4f37cfc14288680114c50cc663027329">
  <xsd:schema xmlns:xsd="http://www.w3.org/2001/XMLSchema" xmlns:xs="http://www.w3.org/2001/XMLSchema" xmlns:p="http://schemas.microsoft.com/office/2006/metadata/properties" xmlns:ns3="7bef8c27-ce29-4f53-9f15-c6470b5a495d" xmlns:ns4="65005690-56e5-46b1-972d-4e9f8a663d03" targetNamespace="http://schemas.microsoft.com/office/2006/metadata/properties" ma:root="true" ma:fieldsID="8d36f809a07c15b056ffea9ec6738935" ns3:_="" ns4:_="">
    <xsd:import namespace="7bef8c27-ce29-4f53-9f15-c6470b5a495d"/>
    <xsd:import namespace="65005690-56e5-46b1-972d-4e9f8a663d0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EventHashCode" minOccurs="0"/>
                <xsd:element ref="ns4:MediaServiceGenerationTime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ef8c27-ce29-4f53-9f15-c6470b5a495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005690-56e5-46b1-972d-4e9f8a663d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7FB48D9-F8AD-421C-AC11-04105EB252B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7FD7357-FCA2-4C26-B3AF-568A588673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ef8c27-ce29-4f53-9f15-c6470b5a495d"/>
    <ds:schemaRef ds:uri="65005690-56e5-46b1-972d-4e9f8a663d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3911D09-0FCB-4E01-A12E-184D92FE8E3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52</Words>
  <Application>Microsoft Office PowerPoint</Application>
  <PresentationFormat>A4 Paper (210x297 mm)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CANEL Marta</dc:creator>
  <cp:lastModifiedBy>Alan Serrels</cp:lastModifiedBy>
  <cp:revision>3</cp:revision>
  <cp:lastPrinted>2018-06-19T14:49:18Z</cp:lastPrinted>
  <dcterms:created xsi:type="dcterms:W3CDTF">2018-01-16T10:27:35Z</dcterms:created>
  <dcterms:modified xsi:type="dcterms:W3CDTF">2019-12-10T17:32:08Z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0x010100233F0A426BF62E459E3C05765B1FC3FA</vt:lpwstr>
  </property>
</Properties>
</file>