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73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2322" y="4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Serrels" userId="86e91761-c3e6-4845-ab00-7fc29f629832" providerId="ADAL" clId="{2445B801-D3BE-46EB-A1EE-1FAB9CF89A3C}"/>
    <pc:docChg chg="delSld">
      <pc:chgData name="Alan Serrels" userId="86e91761-c3e6-4845-ab00-7fc29f629832" providerId="ADAL" clId="{2445B801-D3BE-46EB-A1EE-1FAB9CF89A3C}" dt="2019-12-10T17:33:20.168" v="1" actId="47"/>
      <pc:docMkLst>
        <pc:docMk/>
      </pc:docMkLst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1523348991" sldId="256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2749029386" sldId="257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2040897816" sldId="265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416538339" sldId="266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857543609" sldId="267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816082619" sldId="269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1628143115" sldId="270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1613178199" sldId="271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2990871043" sldId="272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3091741688" sldId="275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1595445374" sldId="277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3799203409" sldId="280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1173233229" sldId="284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2293852697" sldId="286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2871491895" sldId="287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889567678" sldId="288"/>
        </pc:sldMkLst>
      </pc:sldChg>
      <pc:sldChg chg="del">
        <pc:chgData name="Alan Serrels" userId="86e91761-c3e6-4845-ab00-7fc29f629832" providerId="ADAL" clId="{2445B801-D3BE-46EB-A1EE-1FAB9CF89A3C}" dt="2019-12-10T17:33:18.532" v="0" actId="47"/>
        <pc:sldMkLst>
          <pc:docMk/>
          <pc:sldMk cId="650471643" sldId="289"/>
        </pc:sldMkLst>
      </pc:sldChg>
      <pc:sldChg chg="del">
        <pc:chgData name="Alan Serrels" userId="86e91761-c3e6-4845-ab00-7fc29f629832" providerId="ADAL" clId="{2445B801-D3BE-46EB-A1EE-1FAB9CF89A3C}" dt="2019-12-10T17:33:20.168" v="1" actId="47"/>
        <pc:sldMkLst>
          <pc:docMk/>
          <pc:sldMk cId="1613326722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78675-5809-364F-B601-D07E9C950081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AD103-A63A-9440-A2FF-04AC717F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8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3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5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9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6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C0ADE0D-25FE-428F-9DF2-2AF854749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659839"/>
              </p:ext>
            </p:extLst>
          </p:nvPr>
        </p:nvGraphicFramePr>
        <p:xfrm>
          <a:off x="1217436" y="286378"/>
          <a:ext cx="4423129" cy="3656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9411">
                  <a:extLst>
                    <a:ext uri="{9D8B030D-6E8A-4147-A177-3AD203B41FA5}">
                      <a16:colId xmlns:a16="http://schemas.microsoft.com/office/drawing/2014/main" val="500889471"/>
                    </a:ext>
                  </a:extLst>
                </a:gridCol>
                <a:gridCol w="823928">
                  <a:extLst>
                    <a:ext uri="{9D8B030D-6E8A-4147-A177-3AD203B41FA5}">
                      <a16:colId xmlns:a16="http://schemas.microsoft.com/office/drawing/2014/main" val="1119192057"/>
                    </a:ext>
                  </a:extLst>
                </a:gridCol>
                <a:gridCol w="1274895">
                  <a:extLst>
                    <a:ext uri="{9D8B030D-6E8A-4147-A177-3AD203B41FA5}">
                      <a16:colId xmlns:a16="http://schemas.microsoft.com/office/drawing/2014/main" val="1204841907"/>
                    </a:ext>
                  </a:extLst>
                </a:gridCol>
                <a:gridCol w="1274895">
                  <a:extLst>
                    <a:ext uri="{9D8B030D-6E8A-4147-A177-3AD203B41FA5}">
                      <a16:colId xmlns:a16="http://schemas.microsoft.com/office/drawing/2014/main" val="33744403"/>
                    </a:ext>
                  </a:extLst>
                </a:gridCol>
              </a:tblGrid>
              <a:tr h="304704"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Fluorophore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387398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Zombie 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70766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30-F11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706060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86309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F4/80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88653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1A8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BUV395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967248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PE-Dazzle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079619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Ly6C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HK1.4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PerCP-Cy5.5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023664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CD140a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66332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10F.9G2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BV711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6977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PDL2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732010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2926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248980-05FC-4BF0-BB22-656E1C845C87}"/>
              </a:ext>
            </a:extLst>
          </p:cNvPr>
          <p:cNvSpPr txBox="1"/>
          <p:nvPr/>
        </p:nvSpPr>
        <p:spPr>
          <a:xfrm>
            <a:off x="0" y="4072242"/>
            <a:ext cx="6850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100" b="1" dirty="0">
                <a:latin typeface="Arial" charset="0"/>
                <a:ea typeface="Arial" charset="0"/>
                <a:cs typeface="Arial" charset="0"/>
              </a:rPr>
              <a:t>Supplementary File 3.  </a:t>
            </a:r>
          </a:p>
        </p:txBody>
      </p:sp>
    </p:spTree>
    <p:extLst>
      <p:ext uri="{BB962C8B-B14F-4D97-AF65-F5344CB8AC3E}">
        <p14:creationId xmlns:p14="http://schemas.microsoft.com/office/powerpoint/2010/main" val="3686940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F0A426BF62E459E3C05765B1FC3FA" ma:contentTypeVersion="11" ma:contentTypeDescription="Create a new document." ma:contentTypeScope="" ma:versionID="4f37cfc14288680114c50cc663027329">
  <xsd:schema xmlns:xsd="http://www.w3.org/2001/XMLSchema" xmlns:xs="http://www.w3.org/2001/XMLSchema" xmlns:p="http://schemas.microsoft.com/office/2006/metadata/properties" xmlns:ns3="7bef8c27-ce29-4f53-9f15-c6470b5a495d" xmlns:ns4="65005690-56e5-46b1-972d-4e9f8a663d03" targetNamespace="http://schemas.microsoft.com/office/2006/metadata/properties" ma:root="true" ma:fieldsID="8d36f809a07c15b056ffea9ec6738935" ns3:_="" ns4:_="">
    <xsd:import namespace="7bef8c27-ce29-4f53-9f15-c6470b5a495d"/>
    <xsd:import namespace="65005690-56e5-46b1-972d-4e9f8a663d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f8c27-ce29-4f53-9f15-c6470b5a4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05690-56e5-46b1-972d-4e9f8a663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FD7357-FCA2-4C26-B3AF-568A58867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ef8c27-ce29-4f53-9f15-c6470b5a495d"/>
    <ds:schemaRef ds:uri="65005690-56e5-46b1-972d-4e9f8a663d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FB48D9-F8AD-421C-AC11-04105EB252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11D09-0FCB-4E01-A12E-184D92FE8E3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CANEL Marta</dc:creator>
  <cp:lastModifiedBy>Alan Serrels</cp:lastModifiedBy>
  <cp:revision>3</cp:revision>
  <cp:lastPrinted>2018-06-19T14:49:18Z</cp:lastPrinted>
  <dcterms:created xsi:type="dcterms:W3CDTF">2018-01-16T10:27:35Z</dcterms:created>
  <dcterms:modified xsi:type="dcterms:W3CDTF">2019-12-10T17:33:25Z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0x010100233F0A426BF62E459E3C05765B1FC3FA</vt:lpwstr>
  </property>
</Properties>
</file>