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3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.umn.edu\CBS\Groups\LAB-klei0091\Melissa_G\melissa_2018\MOVE_TO_SERVER_new_laptop\melissa_school_new_lenovo\gtp_gamma_s_project\eb1_localization_GMPCPP_GAMM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.umn.edu\CBS\Groups\LAB-klei0091\Melissa_G\melissa_2018\MOVE_TO_SERVER_new_laptop\melissa_school_new_lenovo\gtp_gamma_s_project\eb1_localization_GMPCPP_GAMM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'resample GMPCPP'!$B$102:$AJ$102</c:f>
                <c:numCache>
                  <c:formatCode>General</c:formatCode>
                  <c:ptCount val="35"/>
                  <c:pt idx="0">
                    <c:v>4.5007807487977959E-4</c:v>
                  </c:pt>
                  <c:pt idx="1">
                    <c:v>5.7830820925879034E-4</c:v>
                  </c:pt>
                  <c:pt idx="2">
                    <c:v>1.0954663419644676E-3</c:v>
                  </c:pt>
                  <c:pt idx="3">
                    <c:v>1.5876491004947516E-3</c:v>
                  </c:pt>
                  <c:pt idx="4">
                    <c:v>1.5730428482196679E-3</c:v>
                  </c:pt>
                  <c:pt idx="5">
                    <c:v>1.4364909864540243E-3</c:v>
                  </c:pt>
                  <c:pt idx="6">
                    <c:v>1.1268560935346729E-3</c:v>
                  </c:pt>
                  <c:pt idx="7">
                    <c:v>1.0974895714077613E-3</c:v>
                  </c:pt>
                  <c:pt idx="8">
                    <c:v>1.509806293633099E-3</c:v>
                  </c:pt>
                  <c:pt idx="9">
                    <c:v>1.5930852931261856E-3</c:v>
                  </c:pt>
                  <c:pt idx="10">
                    <c:v>1.6413532302956531E-3</c:v>
                  </c:pt>
                  <c:pt idx="11">
                    <c:v>1.7362837676396219E-3</c:v>
                  </c:pt>
                  <c:pt idx="12">
                    <c:v>1.6344793422211716E-3</c:v>
                  </c:pt>
                  <c:pt idx="13">
                    <c:v>1.5643544085745989E-3</c:v>
                  </c:pt>
                  <c:pt idx="14">
                    <c:v>1.3003528275838112E-3</c:v>
                  </c:pt>
                  <c:pt idx="15">
                    <c:v>9.807845494629072E-4</c:v>
                  </c:pt>
                  <c:pt idx="16">
                    <c:v>1.1606597662349634E-3</c:v>
                  </c:pt>
                  <c:pt idx="17">
                    <c:v>1.5446861125815662E-3</c:v>
                  </c:pt>
                  <c:pt idx="18">
                    <c:v>2.0630251550605916E-3</c:v>
                  </c:pt>
                  <c:pt idx="19">
                    <c:v>2.3214597867427162E-3</c:v>
                  </c:pt>
                  <c:pt idx="20">
                    <c:v>2.207538866565808E-3</c:v>
                  </c:pt>
                  <c:pt idx="21">
                    <c:v>2.0229483592360173E-3</c:v>
                  </c:pt>
                  <c:pt idx="22">
                    <c:v>2.0737295746160547E-3</c:v>
                  </c:pt>
                  <c:pt idx="23">
                    <c:v>2.1820868869969192E-3</c:v>
                  </c:pt>
                  <c:pt idx="24">
                    <c:v>2.3796534932953393E-3</c:v>
                  </c:pt>
                  <c:pt idx="25">
                    <c:v>2.6563941061624767E-3</c:v>
                  </c:pt>
                  <c:pt idx="26">
                    <c:v>2.8473462903948429E-3</c:v>
                  </c:pt>
                  <c:pt idx="27">
                    <c:v>3.3200039523482629E-3</c:v>
                  </c:pt>
                  <c:pt idx="28">
                    <c:v>2.8862488844611073E-3</c:v>
                  </c:pt>
                  <c:pt idx="29">
                    <c:v>2.5972836627722053E-3</c:v>
                  </c:pt>
                  <c:pt idx="30">
                    <c:v>2.702542667325762E-3</c:v>
                  </c:pt>
                  <c:pt idx="31">
                    <c:v>2.3086849055785393E-3</c:v>
                  </c:pt>
                  <c:pt idx="32">
                    <c:v>1.6874170766887941E-3</c:v>
                  </c:pt>
                  <c:pt idx="33">
                    <c:v>8.6790290315000914E-4</c:v>
                  </c:pt>
                  <c:pt idx="34">
                    <c:v>6.7996488479335276E-4</c:v>
                  </c:pt>
                </c:numCache>
              </c:numRef>
            </c:plus>
            <c:minus>
              <c:numRef>
                <c:f>'resample GMPCPP'!$B$102:$AJ$102</c:f>
                <c:numCache>
                  <c:formatCode>General</c:formatCode>
                  <c:ptCount val="35"/>
                  <c:pt idx="0">
                    <c:v>4.5007807487977959E-4</c:v>
                  </c:pt>
                  <c:pt idx="1">
                    <c:v>5.7830820925879034E-4</c:v>
                  </c:pt>
                  <c:pt idx="2">
                    <c:v>1.0954663419644676E-3</c:v>
                  </c:pt>
                  <c:pt idx="3">
                    <c:v>1.5876491004947516E-3</c:v>
                  </c:pt>
                  <c:pt idx="4">
                    <c:v>1.5730428482196679E-3</c:v>
                  </c:pt>
                  <c:pt idx="5">
                    <c:v>1.4364909864540243E-3</c:v>
                  </c:pt>
                  <c:pt idx="6">
                    <c:v>1.1268560935346729E-3</c:v>
                  </c:pt>
                  <c:pt idx="7">
                    <c:v>1.0974895714077613E-3</c:v>
                  </c:pt>
                  <c:pt idx="8">
                    <c:v>1.509806293633099E-3</c:v>
                  </c:pt>
                  <c:pt idx="9">
                    <c:v>1.5930852931261856E-3</c:v>
                  </c:pt>
                  <c:pt idx="10">
                    <c:v>1.6413532302956531E-3</c:v>
                  </c:pt>
                  <c:pt idx="11">
                    <c:v>1.7362837676396219E-3</c:v>
                  </c:pt>
                  <c:pt idx="12">
                    <c:v>1.6344793422211716E-3</c:v>
                  </c:pt>
                  <c:pt idx="13">
                    <c:v>1.5643544085745989E-3</c:v>
                  </c:pt>
                  <c:pt idx="14">
                    <c:v>1.3003528275838112E-3</c:v>
                  </c:pt>
                  <c:pt idx="15">
                    <c:v>9.807845494629072E-4</c:v>
                  </c:pt>
                  <c:pt idx="16">
                    <c:v>1.1606597662349634E-3</c:v>
                  </c:pt>
                  <c:pt idx="17">
                    <c:v>1.5446861125815662E-3</c:v>
                  </c:pt>
                  <c:pt idx="18">
                    <c:v>2.0630251550605916E-3</c:v>
                  </c:pt>
                  <c:pt idx="19">
                    <c:v>2.3214597867427162E-3</c:v>
                  </c:pt>
                  <c:pt idx="20">
                    <c:v>2.207538866565808E-3</c:v>
                  </c:pt>
                  <c:pt idx="21">
                    <c:v>2.0229483592360173E-3</c:v>
                  </c:pt>
                  <c:pt idx="22">
                    <c:v>2.0737295746160547E-3</c:v>
                  </c:pt>
                  <c:pt idx="23">
                    <c:v>2.1820868869969192E-3</c:v>
                  </c:pt>
                  <c:pt idx="24">
                    <c:v>2.3796534932953393E-3</c:v>
                  </c:pt>
                  <c:pt idx="25">
                    <c:v>2.6563941061624767E-3</c:v>
                  </c:pt>
                  <c:pt idx="26">
                    <c:v>2.8473462903948429E-3</c:v>
                  </c:pt>
                  <c:pt idx="27">
                    <c:v>3.3200039523482629E-3</c:v>
                  </c:pt>
                  <c:pt idx="28">
                    <c:v>2.8862488844611073E-3</c:v>
                  </c:pt>
                  <c:pt idx="29">
                    <c:v>2.5972836627722053E-3</c:v>
                  </c:pt>
                  <c:pt idx="30">
                    <c:v>2.702542667325762E-3</c:v>
                  </c:pt>
                  <c:pt idx="31">
                    <c:v>2.3086849055785393E-3</c:v>
                  </c:pt>
                  <c:pt idx="32">
                    <c:v>1.6874170766887941E-3</c:v>
                  </c:pt>
                  <c:pt idx="33">
                    <c:v>8.6790290315000914E-4</c:v>
                  </c:pt>
                  <c:pt idx="34">
                    <c:v>6.7996488479335276E-4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0B050"/>
                </a:solidFill>
                <a:round/>
              </a:ln>
              <a:effectLst/>
            </c:spPr>
          </c:errBars>
          <c:xVal>
            <c:numRef>
              <c:f>'resample GMPCPP'!$B$99:$AJ$99</c:f>
              <c:numCache>
                <c:formatCode>0.00E+00</c:formatCode>
                <c:ptCount val="35"/>
                <c:pt idx="0">
                  <c:v>0</c:v>
                </c:pt>
                <c:pt idx="1">
                  <c:v>8.5789661319073091E-2</c:v>
                </c:pt>
                <c:pt idx="2">
                  <c:v>0.17157932263814618</c:v>
                </c:pt>
                <c:pt idx="3">
                  <c:v>0.2573689839572193</c:v>
                </c:pt>
                <c:pt idx="4">
                  <c:v>0.34315864527629236</c:v>
                </c:pt>
                <c:pt idx="5">
                  <c:v>0.42894830659536543</c:v>
                </c:pt>
                <c:pt idx="6">
                  <c:v>0.5147379679144386</c:v>
                </c:pt>
                <c:pt idx="7">
                  <c:v>0.60052762923351166</c:v>
                </c:pt>
                <c:pt idx="8">
                  <c:v>0.68631729055258472</c:v>
                </c:pt>
                <c:pt idx="9">
                  <c:v>0.77210695187165779</c:v>
                </c:pt>
                <c:pt idx="10">
                  <c:v>0.85789661319073085</c:v>
                </c:pt>
                <c:pt idx="11">
                  <c:v>0.94368627450980402</c:v>
                </c:pt>
                <c:pt idx="12">
                  <c:v>1.0294759358288772</c:v>
                </c:pt>
                <c:pt idx="13">
                  <c:v>1.1152655971479501</c:v>
                </c:pt>
                <c:pt idx="14">
                  <c:v>1.2010552584670233</c:v>
                </c:pt>
                <c:pt idx="15">
                  <c:v>1.2868449197860963</c:v>
                </c:pt>
                <c:pt idx="16">
                  <c:v>1.3726345811051694</c:v>
                </c:pt>
                <c:pt idx="17">
                  <c:v>1.4584242424242426</c:v>
                </c:pt>
                <c:pt idx="18">
                  <c:v>1.5442139037433156</c:v>
                </c:pt>
                <c:pt idx="19">
                  <c:v>1.6300035650623887</c:v>
                </c:pt>
                <c:pt idx="20">
                  <c:v>1.7157932263814617</c:v>
                </c:pt>
                <c:pt idx="21">
                  <c:v>1.8015828877005349</c:v>
                </c:pt>
                <c:pt idx="22">
                  <c:v>1.887372549019608</c:v>
                </c:pt>
                <c:pt idx="23">
                  <c:v>1.973162210338681</c:v>
                </c:pt>
                <c:pt idx="24">
                  <c:v>2.0589518716577544</c:v>
                </c:pt>
                <c:pt idx="25">
                  <c:v>2.1447415329768273</c:v>
                </c:pt>
                <c:pt idx="26">
                  <c:v>2.2305311942959003</c:v>
                </c:pt>
                <c:pt idx="27">
                  <c:v>2.3163208556149733</c:v>
                </c:pt>
                <c:pt idx="28">
                  <c:v>2.4021105169340466</c:v>
                </c:pt>
                <c:pt idx="29">
                  <c:v>2.4879001782531196</c:v>
                </c:pt>
                <c:pt idx="30">
                  <c:v>2.5736898395721926</c:v>
                </c:pt>
                <c:pt idx="31">
                  <c:v>2.6594795008912659</c:v>
                </c:pt>
                <c:pt idx="32">
                  <c:v>2.7452691622103389</c:v>
                </c:pt>
                <c:pt idx="33">
                  <c:v>2.8310588235294118</c:v>
                </c:pt>
                <c:pt idx="34">
                  <c:v>2.9168484848484852</c:v>
                </c:pt>
              </c:numCache>
            </c:numRef>
          </c:xVal>
          <c:yVal>
            <c:numRef>
              <c:f>'resample GMPCPP'!$B$101:$AJ$101</c:f>
              <c:numCache>
                <c:formatCode>0.00E+00</c:formatCode>
                <c:ptCount val="35"/>
                <c:pt idx="0">
                  <c:v>1.792041606060606E-2</c:v>
                </c:pt>
                <c:pt idx="1">
                  <c:v>1.8687578181818185E-2</c:v>
                </c:pt>
                <c:pt idx="2">
                  <c:v>2.0433636666666671E-2</c:v>
                </c:pt>
                <c:pt idx="3">
                  <c:v>2.2493228181818183E-2</c:v>
                </c:pt>
                <c:pt idx="4">
                  <c:v>2.3820684545454551E-2</c:v>
                </c:pt>
                <c:pt idx="5">
                  <c:v>2.3896748484848487E-2</c:v>
                </c:pt>
                <c:pt idx="6">
                  <c:v>2.3294017272727275E-2</c:v>
                </c:pt>
                <c:pt idx="7">
                  <c:v>2.3514193333333339E-2</c:v>
                </c:pt>
                <c:pt idx="8">
                  <c:v>2.3964729393939399E-2</c:v>
                </c:pt>
                <c:pt idx="9">
                  <c:v>2.5387477878787881E-2</c:v>
                </c:pt>
                <c:pt idx="10">
                  <c:v>2.6494900303030307E-2</c:v>
                </c:pt>
                <c:pt idx="11">
                  <c:v>2.6207720303030303E-2</c:v>
                </c:pt>
                <c:pt idx="12">
                  <c:v>2.5065645454545447E-2</c:v>
                </c:pt>
                <c:pt idx="13">
                  <c:v>2.4047249696969704E-2</c:v>
                </c:pt>
                <c:pt idx="14">
                  <c:v>2.3615973030303026E-2</c:v>
                </c:pt>
                <c:pt idx="15">
                  <c:v>2.3293635757575759E-2</c:v>
                </c:pt>
                <c:pt idx="16">
                  <c:v>2.4179363636363631E-2</c:v>
                </c:pt>
                <c:pt idx="17">
                  <c:v>2.6402348181818185E-2</c:v>
                </c:pt>
                <c:pt idx="18">
                  <c:v>2.9238933030303029E-2</c:v>
                </c:pt>
                <c:pt idx="19">
                  <c:v>3.1012208181818181E-2</c:v>
                </c:pt>
                <c:pt idx="20">
                  <c:v>3.1947989393939398E-2</c:v>
                </c:pt>
                <c:pt idx="21">
                  <c:v>3.2219283030303039E-2</c:v>
                </c:pt>
                <c:pt idx="22">
                  <c:v>3.2898170606060609E-2</c:v>
                </c:pt>
                <c:pt idx="23">
                  <c:v>3.4498870303030296E-2</c:v>
                </c:pt>
                <c:pt idx="24">
                  <c:v>3.5947489090909092E-2</c:v>
                </c:pt>
                <c:pt idx="25">
                  <c:v>3.7743024848484852E-2</c:v>
                </c:pt>
                <c:pt idx="26">
                  <c:v>3.9671129090909085E-2</c:v>
                </c:pt>
                <c:pt idx="27">
                  <c:v>4.2996460000000014E-2</c:v>
                </c:pt>
                <c:pt idx="28">
                  <c:v>4.3650081212121217E-2</c:v>
                </c:pt>
                <c:pt idx="29">
                  <c:v>4.2401505151515161E-2</c:v>
                </c:pt>
                <c:pt idx="30">
                  <c:v>3.8819923333333325E-2</c:v>
                </c:pt>
                <c:pt idx="31">
                  <c:v>3.3214076060606064E-2</c:v>
                </c:pt>
                <c:pt idx="32">
                  <c:v>2.7515144545454548E-2</c:v>
                </c:pt>
                <c:pt idx="33">
                  <c:v>2.2711386060606055E-2</c:v>
                </c:pt>
                <c:pt idx="34">
                  <c:v>2.0794782121212121E-2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1C-4C7C-955E-A470991A01C3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'resample GMPCPP'!$AR$109:$BZ$109</c:f>
                <c:numCache>
                  <c:formatCode>General</c:formatCode>
                  <c:ptCount val="35"/>
                  <c:pt idx="0">
                    <c:v>7.6396015434496102E-4</c:v>
                  </c:pt>
                  <c:pt idx="1">
                    <c:v>7.5818396534355482E-4</c:v>
                  </c:pt>
                  <c:pt idx="2">
                    <c:v>7.6820133123824488E-4</c:v>
                  </c:pt>
                  <c:pt idx="3">
                    <c:v>7.638150271036604E-4</c:v>
                  </c:pt>
                  <c:pt idx="4">
                    <c:v>7.3891257231922824E-4</c:v>
                  </c:pt>
                  <c:pt idx="5">
                    <c:v>6.4406296658777384E-4</c:v>
                  </c:pt>
                  <c:pt idx="6">
                    <c:v>5.9824896106542929E-4</c:v>
                  </c:pt>
                  <c:pt idx="7">
                    <c:v>5.4473412976709221E-4</c:v>
                  </c:pt>
                  <c:pt idx="8">
                    <c:v>5.1465990361418109E-4</c:v>
                  </c:pt>
                  <c:pt idx="9">
                    <c:v>5.4861374188641871E-4</c:v>
                  </c:pt>
                  <c:pt idx="10">
                    <c:v>6.0528380066354769E-4</c:v>
                  </c:pt>
                  <c:pt idx="11">
                    <c:v>6.2084243334307304E-4</c:v>
                  </c:pt>
                  <c:pt idx="12">
                    <c:v>6.0382127427535464E-4</c:v>
                  </c:pt>
                  <c:pt idx="13">
                    <c:v>5.8733895608057817E-4</c:v>
                  </c:pt>
                  <c:pt idx="14">
                    <c:v>5.6480030284149457E-4</c:v>
                  </c:pt>
                  <c:pt idx="15">
                    <c:v>5.3482158944362476E-4</c:v>
                  </c:pt>
                  <c:pt idx="16">
                    <c:v>5.0910371487381749E-4</c:v>
                  </c:pt>
                  <c:pt idx="17">
                    <c:v>5.1214749970697048E-4</c:v>
                  </c:pt>
                  <c:pt idx="18">
                    <c:v>4.5043436804073693E-4</c:v>
                  </c:pt>
                  <c:pt idx="19">
                    <c:v>5.200924446304311E-4</c:v>
                  </c:pt>
                  <c:pt idx="20">
                    <c:v>4.6967257730116637E-4</c:v>
                  </c:pt>
                  <c:pt idx="21">
                    <c:v>5.4166510202382622E-4</c:v>
                  </c:pt>
                  <c:pt idx="22">
                    <c:v>6.2476120004208787E-4</c:v>
                  </c:pt>
                  <c:pt idx="23">
                    <c:v>7.3415812359287123E-4</c:v>
                  </c:pt>
                  <c:pt idx="24">
                    <c:v>7.1178468861186959E-4</c:v>
                  </c:pt>
                  <c:pt idx="25">
                    <c:v>7.4746968992326279E-4</c:v>
                  </c:pt>
                  <c:pt idx="26">
                    <c:v>7.868354817309925E-4</c:v>
                  </c:pt>
                  <c:pt idx="27">
                    <c:v>8.3758539290805761E-4</c:v>
                  </c:pt>
                  <c:pt idx="28">
                    <c:v>9.3658129801099167E-4</c:v>
                  </c:pt>
                  <c:pt idx="29">
                    <c:v>1.0198032567254828E-3</c:v>
                  </c:pt>
                  <c:pt idx="30">
                    <c:v>1.0515763667115605E-3</c:v>
                  </c:pt>
                  <c:pt idx="31">
                    <c:v>9.6087635709177254E-4</c:v>
                  </c:pt>
                  <c:pt idx="32">
                    <c:v>6.883081584202384E-4</c:v>
                  </c:pt>
                  <c:pt idx="33">
                    <c:v>5.5009101664280514E-4</c:v>
                  </c:pt>
                  <c:pt idx="34">
                    <c:v>4.0722998989156059E-4</c:v>
                  </c:pt>
                </c:numCache>
              </c:numRef>
            </c:plus>
            <c:minus>
              <c:numRef>
                <c:f>'resample GMPCPP'!$AR$109:$BZ$109</c:f>
                <c:numCache>
                  <c:formatCode>General</c:formatCode>
                  <c:ptCount val="35"/>
                  <c:pt idx="0">
                    <c:v>7.6396015434496102E-4</c:v>
                  </c:pt>
                  <c:pt idx="1">
                    <c:v>7.5818396534355482E-4</c:v>
                  </c:pt>
                  <c:pt idx="2">
                    <c:v>7.6820133123824488E-4</c:v>
                  </c:pt>
                  <c:pt idx="3">
                    <c:v>7.638150271036604E-4</c:v>
                  </c:pt>
                  <c:pt idx="4">
                    <c:v>7.3891257231922824E-4</c:v>
                  </c:pt>
                  <c:pt idx="5">
                    <c:v>6.4406296658777384E-4</c:v>
                  </c:pt>
                  <c:pt idx="6">
                    <c:v>5.9824896106542929E-4</c:v>
                  </c:pt>
                  <c:pt idx="7">
                    <c:v>5.4473412976709221E-4</c:v>
                  </c:pt>
                  <c:pt idx="8">
                    <c:v>5.1465990361418109E-4</c:v>
                  </c:pt>
                  <c:pt idx="9">
                    <c:v>5.4861374188641871E-4</c:v>
                  </c:pt>
                  <c:pt idx="10">
                    <c:v>6.0528380066354769E-4</c:v>
                  </c:pt>
                  <c:pt idx="11">
                    <c:v>6.2084243334307304E-4</c:v>
                  </c:pt>
                  <c:pt idx="12">
                    <c:v>6.0382127427535464E-4</c:v>
                  </c:pt>
                  <c:pt idx="13">
                    <c:v>5.8733895608057817E-4</c:v>
                  </c:pt>
                  <c:pt idx="14">
                    <c:v>5.6480030284149457E-4</c:v>
                  </c:pt>
                  <c:pt idx="15">
                    <c:v>5.3482158944362476E-4</c:v>
                  </c:pt>
                  <c:pt idx="16">
                    <c:v>5.0910371487381749E-4</c:v>
                  </c:pt>
                  <c:pt idx="17">
                    <c:v>5.1214749970697048E-4</c:v>
                  </c:pt>
                  <c:pt idx="18">
                    <c:v>4.5043436804073693E-4</c:v>
                  </c:pt>
                  <c:pt idx="19">
                    <c:v>5.200924446304311E-4</c:v>
                  </c:pt>
                  <c:pt idx="20">
                    <c:v>4.6967257730116637E-4</c:v>
                  </c:pt>
                  <c:pt idx="21">
                    <c:v>5.4166510202382622E-4</c:v>
                  </c:pt>
                  <c:pt idx="22">
                    <c:v>6.2476120004208787E-4</c:v>
                  </c:pt>
                  <c:pt idx="23">
                    <c:v>7.3415812359287123E-4</c:v>
                  </c:pt>
                  <c:pt idx="24">
                    <c:v>7.1178468861186959E-4</c:v>
                  </c:pt>
                  <c:pt idx="25">
                    <c:v>7.4746968992326279E-4</c:v>
                  </c:pt>
                  <c:pt idx="26">
                    <c:v>7.868354817309925E-4</c:v>
                  </c:pt>
                  <c:pt idx="27">
                    <c:v>8.3758539290805761E-4</c:v>
                  </c:pt>
                  <c:pt idx="28">
                    <c:v>9.3658129801099167E-4</c:v>
                  </c:pt>
                  <c:pt idx="29">
                    <c:v>1.0198032567254828E-3</c:v>
                  </c:pt>
                  <c:pt idx="30">
                    <c:v>1.0515763667115605E-3</c:v>
                  </c:pt>
                  <c:pt idx="31">
                    <c:v>9.6087635709177254E-4</c:v>
                  </c:pt>
                  <c:pt idx="32">
                    <c:v>6.883081584202384E-4</c:v>
                  </c:pt>
                  <c:pt idx="33">
                    <c:v>5.5009101664280514E-4</c:v>
                  </c:pt>
                  <c:pt idx="34">
                    <c:v>4.0722998989156059E-4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'resample GMPCPP'!$B$99:$AJ$99</c:f>
              <c:numCache>
                <c:formatCode>0.00E+00</c:formatCode>
                <c:ptCount val="35"/>
                <c:pt idx="0">
                  <c:v>0</c:v>
                </c:pt>
                <c:pt idx="1">
                  <c:v>8.5789661319073091E-2</c:v>
                </c:pt>
                <c:pt idx="2">
                  <c:v>0.17157932263814618</c:v>
                </c:pt>
                <c:pt idx="3">
                  <c:v>0.2573689839572193</c:v>
                </c:pt>
                <c:pt idx="4">
                  <c:v>0.34315864527629236</c:v>
                </c:pt>
                <c:pt idx="5">
                  <c:v>0.42894830659536543</c:v>
                </c:pt>
                <c:pt idx="6">
                  <c:v>0.5147379679144386</c:v>
                </c:pt>
                <c:pt idx="7">
                  <c:v>0.60052762923351166</c:v>
                </c:pt>
                <c:pt idx="8">
                  <c:v>0.68631729055258472</c:v>
                </c:pt>
                <c:pt idx="9">
                  <c:v>0.77210695187165779</c:v>
                </c:pt>
                <c:pt idx="10">
                  <c:v>0.85789661319073085</c:v>
                </c:pt>
                <c:pt idx="11">
                  <c:v>0.94368627450980402</c:v>
                </c:pt>
                <c:pt idx="12">
                  <c:v>1.0294759358288772</c:v>
                </c:pt>
                <c:pt idx="13">
                  <c:v>1.1152655971479501</c:v>
                </c:pt>
                <c:pt idx="14">
                  <c:v>1.2010552584670233</c:v>
                </c:pt>
                <c:pt idx="15">
                  <c:v>1.2868449197860963</c:v>
                </c:pt>
                <c:pt idx="16">
                  <c:v>1.3726345811051694</c:v>
                </c:pt>
                <c:pt idx="17">
                  <c:v>1.4584242424242426</c:v>
                </c:pt>
                <c:pt idx="18">
                  <c:v>1.5442139037433156</c:v>
                </c:pt>
                <c:pt idx="19">
                  <c:v>1.6300035650623887</c:v>
                </c:pt>
                <c:pt idx="20">
                  <c:v>1.7157932263814617</c:v>
                </c:pt>
                <c:pt idx="21">
                  <c:v>1.8015828877005349</c:v>
                </c:pt>
                <c:pt idx="22">
                  <c:v>1.887372549019608</c:v>
                </c:pt>
                <c:pt idx="23">
                  <c:v>1.973162210338681</c:v>
                </c:pt>
                <c:pt idx="24">
                  <c:v>2.0589518716577544</c:v>
                </c:pt>
                <c:pt idx="25">
                  <c:v>2.1447415329768273</c:v>
                </c:pt>
                <c:pt idx="26">
                  <c:v>2.2305311942959003</c:v>
                </c:pt>
                <c:pt idx="27">
                  <c:v>2.3163208556149733</c:v>
                </c:pt>
                <c:pt idx="28">
                  <c:v>2.4021105169340466</c:v>
                </c:pt>
                <c:pt idx="29">
                  <c:v>2.4879001782531196</c:v>
                </c:pt>
                <c:pt idx="30">
                  <c:v>2.5736898395721926</c:v>
                </c:pt>
                <c:pt idx="31">
                  <c:v>2.6594795008912659</c:v>
                </c:pt>
                <c:pt idx="32">
                  <c:v>2.7452691622103389</c:v>
                </c:pt>
                <c:pt idx="33">
                  <c:v>2.8310588235294118</c:v>
                </c:pt>
                <c:pt idx="34">
                  <c:v>2.9168484848484852</c:v>
                </c:pt>
              </c:numCache>
            </c:numRef>
          </c:xVal>
          <c:yVal>
            <c:numRef>
              <c:f>'resample GMPCPP'!$AR$101:$BZ$101</c:f>
              <c:numCache>
                <c:formatCode>0.00E+00</c:formatCode>
                <c:ptCount val="35"/>
                <c:pt idx="0">
                  <c:v>1.2275054606060605E-2</c:v>
                </c:pt>
                <c:pt idx="1">
                  <c:v>1.5434684121212119E-2</c:v>
                </c:pt>
                <c:pt idx="2">
                  <c:v>2.0198064757575754E-2</c:v>
                </c:pt>
                <c:pt idx="3">
                  <c:v>2.5119399393939389E-2</c:v>
                </c:pt>
                <c:pt idx="4">
                  <c:v>2.8648813939393943E-2</c:v>
                </c:pt>
                <c:pt idx="5">
                  <c:v>3.0010642424242423E-2</c:v>
                </c:pt>
                <c:pt idx="6">
                  <c:v>3.0850811515151511E-2</c:v>
                </c:pt>
                <c:pt idx="7">
                  <c:v>3.1376079090909087E-2</c:v>
                </c:pt>
                <c:pt idx="8">
                  <c:v>3.2054563030303032E-2</c:v>
                </c:pt>
                <c:pt idx="9">
                  <c:v>3.269833878787879E-2</c:v>
                </c:pt>
                <c:pt idx="10">
                  <c:v>3.322418454545454E-2</c:v>
                </c:pt>
                <c:pt idx="11">
                  <c:v>3.3072862424242427E-2</c:v>
                </c:pt>
                <c:pt idx="12">
                  <c:v>3.352448242424242E-2</c:v>
                </c:pt>
                <c:pt idx="13">
                  <c:v>3.3515314545454547E-2</c:v>
                </c:pt>
                <c:pt idx="14">
                  <c:v>3.3583518181818178E-2</c:v>
                </c:pt>
                <c:pt idx="15">
                  <c:v>3.3321039090909089E-2</c:v>
                </c:pt>
                <c:pt idx="16">
                  <c:v>3.2969841212121216E-2</c:v>
                </c:pt>
                <c:pt idx="17">
                  <c:v>3.2334259090909097E-2</c:v>
                </c:pt>
                <c:pt idx="18">
                  <c:v>3.230863424242425E-2</c:v>
                </c:pt>
                <c:pt idx="19">
                  <c:v>3.2258593636363637E-2</c:v>
                </c:pt>
                <c:pt idx="20">
                  <c:v>3.2583652424242431E-2</c:v>
                </c:pt>
                <c:pt idx="21">
                  <c:v>3.2635963636363632E-2</c:v>
                </c:pt>
                <c:pt idx="22">
                  <c:v>3.2549248181818188E-2</c:v>
                </c:pt>
                <c:pt idx="23">
                  <c:v>3.2453082727272729E-2</c:v>
                </c:pt>
                <c:pt idx="24">
                  <c:v>3.2015561212121214E-2</c:v>
                </c:pt>
                <c:pt idx="25">
                  <c:v>3.1523446969696965E-2</c:v>
                </c:pt>
                <c:pt idx="26">
                  <c:v>3.1048874545454543E-2</c:v>
                </c:pt>
                <c:pt idx="27">
                  <c:v>3.0691489090909088E-2</c:v>
                </c:pt>
                <c:pt idx="28">
                  <c:v>3.0174899393939397E-2</c:v>
                </c:pt>
                <c:pt idx="29">
                  <c:v>2.9060517575757575E-2</c:v>
                </c:pt>
                <c:pt idx="30">
                  <c:v>2.7222555454545452E-2</c:v>
                </c:pt>
                <c:pt idx="31">
                  <c:v>2.3331849090909091E-2</c:v>
                </c:pt>
                <c:pt idx="32">
                  <c:v>1.8951972121212121E-2</c:v>
                </c:pt>
                <c:pt idx="33">
                  <c:v>1.4869119727272725E-2</c:v>
                </c:pt>
                <c:pt idx="34">
                  <c:v>1.2108586060606065E-2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1C-4C7C-955E-A470991A01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8875472"/>
        <c:axId val="418872848"/>
      </c:scatterChart>
      <c:valAx>
        <c:axId val="418875472"/>
        <c:scaling>
          <c:orientation val="minMax"/>
          <c:max val="3"/>
        </c:scaling>
        <c:delete val="0"/>
        <c:axPos val="b"/>
        <c:numFmt formatCode="#,##0.0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8872848"/>
        <c:crosses val="autoZero"/>
        <c:crossBetween val="midCat"/>
      </c:valAx>
      <c:valAx>
        <c:axId val="418872848"/>
        <c:scaling>
          <c:orientation val="minMax"/>
        </c:scaling>
        <c:delete val="0"/>
        <c:axPos val="l"/>
        <c:numFmt formatCode="#,##0.0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8875472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'resample GMPCPP'!$B$106:$AJ$106</c:f>
                <c:numCache>
                  <c:formatCode>General</c:formatCode>
                  <c:ptCount val="35"/>
                  <c:pt idx="0">
                    <c:v>5.8469288463844523E-4</c:v>
                  </c:pt>
                  <c:pt idx="1">
                    <c:v>6.2933839997636747E-4</c:v>
                  </c:pt>
                  <c:pt idx="2">
                    <c:v>7.4514440578784473E-4</c:v>
                  </c:pt>
                  <c:pt idx="3">
                    <c:v>8.7854470933557973E-4</c:v>
                  </c:pt>
                  <c:pt idx="4">
                    <c:v>1.0891920881405497E-3</c:v>
                  </c:pt>
                  <c:pt idx="5">
                    <c:v>1.2099063357552298E-3</c:v>
                  </c:pt>
                  <c:pt idx="6">
                    <c:v>1.3299164913880201E-3</c:v>
                  </c:pt>
                  <c:pt idx="7">
                    <c:v>1.2530971397221923E-3</c:v>
                  </c:pt>
                  <c:pt idx="8">
                    <c:v>1.2041454338798203E-3</c:v>
                  </c:pt>
                  <c:pt idx="9">
                    <c:v>1.1181364737147344E-3</c:v>
                  </c:pt>
                  <c:pt idx="10">
                    <c:v>1.0112302663442697E-3</c:v>
                  </c:pt>
                  <c:pt idx="11">
                    <c:v>9.7155764474344782E-4</c:v>
                  </c:pt>
                  <c:pt idx="12">
                    <c:v>1.0414632787438081E-3</c:v>
                  </c:pt>
                  <c:pt idx="13">
                    <c:v>1.2181121572554885E-3</c:v>
                  </c:pt>
                  <c:pt idx="14">
                    <c:v>1.1924255388031798E-3</c:v>
                  </c:pt>
                  <c:pt idx="15">
                    <c:v>1.3011833944555717E-3</c:v>
                  </c:pt>
                  <c:pt idx="16">
                    <c:v>1.5498032931460732E-3</c:v>
                  </c:pt>
                  <c:pt idx="17">
                    <c:v>1.622541142620776E-3</c:v>
                  </c:pt>
                  <c:pt idx="18">
                    <c:v>1.6432038785383876E-3</c:v>
                  </c:pt>
                  <c:pt idx="19">
                    <c:v>1.7556881880295082E-3</c:v>
                  </c:pt>
                  <c:pt idx="20">
                    <c:v>2.0870070124812015E-3</c:v>
                  </c:pt>
                  <c:pt idx="21">
                    <c:v>2.4195108260549676E-3</c:v>
                  </c:pt>
                  <c:pt idx="22">
                    <c:v>2.3303559766744957E-3</c:v>
                  </c:pt>
                  <c:pt idx="23">
                    <c:v>1.9915285569796241E-3</c:v>
                  </c:pt>
                  <c:pt idx="24">
                    <c:v>2.0450903175346425E-3</c:v>
                  </c:pt>
                  <c:pt idx="25">
                    <c:v>2.1877296472651363E-3</c:v>
                  </c:pt>
                  <c:pt idx="26">
                    <c:v>2.2691670073596033E-3</c:v>
                  </c:pt>
                  <c:pt idx="27">
                    <c:v>2.548685263518655E-3</c:v>
                  </c:pt>
                  <c:pt idx="28">
                    <c:v>2.680838387692939E-3</c:v>
                  </c:pt>
                  <c:pt idx="29">
                    <c:v>2.7670271012206486E-3</c:v>
                  </c:pt>
                  <c:pt idx="30">
                    <c:v>2.6526328423579341E-3</c:v>
                  </c:pt>
                  <c:pt idx="31">
                    <c:v>2.258563170018615E-3</c:v>
                  </c:pt>
                  <c:pt idx="32">
                    <c:v>1.4555928745097588E-3</c:v>
                  </c:pt>
                  <c:pt idx="33">
                    <c:v>9.5939792822798207E-4</c:v>
                  </c:pt>
                  <c:pt idx="34">
                    <c:v>6.5714414720161062E-4</c:v>
                  </c:pt>
                </c:numCache>
              </c:numRef>
            </c:plus>
            <c:minus>
              <c:numRef>
                <c:f>'resample GMPCPP'!$B$106:$AJ$106</c:f>
                <c:numCache>
                  <c:formatCode>General</c:formatCode>
                  <c:ptCount val="35"/>
                  <c:pt idx="0">
                    <c:v>5.8469288463844523E-4</c:v>
                  </c:pt>
                  <c:pt idx="1">
                    <c:v>6.2933839997636747E-4</c:v>
                  </c:pt>
                  <c:pt idx="2">
                    <c:v>7.4514440578784473E-4</c:v>
                  </c:pt>
                  <c:pt idx="3">
                    <c:v>8.7854470933557973E-4</c:v>
                  </c:pt>
                  <c:pt idx="4">
                    <c:v>1.0891920881405497E-3</c:v>
                  </c:pt>
                  <c:pt idx="5">
                    <c:v>1.2099063357552298E-3</c:v>
                  </c:pt>
                  <c:pt idx="6">
                    <c:v>1.3299164913880201E-3</c:v>
                  </c:pt>
                  <c:pt idx="7">
                    <c:v>1.2530971397221923E-3</c:v>
                  </c:pt>
                  <c:pt idx="8">
                    <c:v>1.2041454338798203E-3</c:v>
                  </c:pt>
                  <c:pt idx="9">
                    <c:v>1.1181364737147344E-3</c:v>
                  </c:pt>
                  <c:pt idx="10">
                    <c:v>1.0112302663442697E-3</c:v>
                  </c:pt>
                  <c:pt idx="11">
                    <c:v>9.7155764474344782E-4</c:v>
                  </c:pt>
                  <c:pt idx="12">
                    <c:v>1.0414632787438081E-3</c:v>
                  </c:pt>
                  <c:pt idx="13">
                    <c:v>1.2181121572554885E-3</c:v>
                  </c:pt>
                  <c:pt idx="14">
                    <c:v>1.1924255388031798E-3</c:v>
                  </c:pt>
                  <c:pt idx="15">
                    <c:v>1.3011833944555717E-3</c:v>
                  </c:pt>
                  <c:pt idx="16">
                    <c:v>1.5498032931460732E-3</c:v>
                  </c:pt>
                  <c:pt idx="17">
                    <c:v>1.622541142620776E-3</c:v>
                  </c:pt>
                  <c:pt idx="18">
                    <c:v>1.6432038785383876E-3</c:v>
                  </c:pt>
                  <c:pt idx="19">
                    <c:v>1.7556881880295082E-3</c:v>
                  </c:pt>
                  <c:pt idx="20">
                    <c:v>2.0870070124812015E-3</c:v>
                  </c:pt>
                  <c:pt idx="21">
                    <c:v>2.4195108260549676E-3</c:v>
                  </c:pt>
                  <c:pt idx="22">
                    <c:v>2.3303559766744957E-3</c:v>
                  </c:pt>
                  <c:pt idx="23">
                    <c:v>1.9915285569796241E-3</c:v>
                  </c:pt>
                  <c:pt idx="24">
                    <c:v>2.0450903175346425E-3</c:v>
                  </c:pt>
                  <c:pt idx="25">
                    <c:v>2.1877296472651363E-3</c:v>
                  </c:pt>
                  <c:pt idx="26">
                    <c:v>2.2691670073596033E-3</c:v>
                  </c:pt>
                  <c:pt idx="27">
                    <c:v>2.548685263518655E-3</c:v>
                  </c:pt>
                  <c:pt idx="28">
                    <c:v>2.680838387692939E-3</c:v>
                  </c:pt>
                  <c:pt idx="29">
                    <c:v>2.7670271012206486E-3</c:v>
                  </c:pt>
                  <c:pt idx="30">
                    <c:v>2.6526328423579341E-3</c:v>
                  </c:pt>
                  <c:pt idx="31">
                    <c:v>2.258563170018615E-3</c:v>
                  </c:pt>
                  <c:pt idx="32">
                    <c:v>1.4555928745097588E-3</c:v>
                  </c:pt>
                  <c:pt idx="33">
                    <c:v>9.5939792822798207E-4</c:v>
                  </c:pt>
                  <c:pt idx="34">
                    <c:v>6.5714414720161062E-4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0B050"/>
                </a:solidFill>
                <a:round/>
              </a:ln>
              <a:effectLst/>
            </c:spPr>
          </c:errBars>
          <c:xVal>
            <c:numRef>
              <c:f>'resample GMPCPP'!$B$103:$AJ$103</c:f>
              <c:numCache>
                <c:formatCode>0.00E+00</c:formatCode>
                <c:ptCount val="35"/>
                <c:pt idx="0">
                  <c:v>0</c:v>
                </c:pt>
                <c:pt idx="1">
                  <c:v>6.2178368121442167E-2</c:v>
                </c:pt>
                <c:pt idx="2">
                  <c:v>0.12435673624288433</c:v>
                </c:pt>
                <c:pt idx="3">
                  <c:v>0.18653510436432649</c:v>
                </c:pt>
                <c:pt idx="4">
                  <c:v>0.24871347248576867</c:v>
                </c:pt>
                <c:pt idx="5">
                  <c:v>0.31089184060721081</c:v>
                </c:pt>
                <c:pt idx="6">
                  <c:v>0.37307020872865299</c:v>
                </c:pt>
                <c:pt idx="7">
                  <c:v>0.43524857685009516</c:v>
                </c:pt>
                <c:pt idx="8">
                  <c:v>0.49742694497153733</c:v>
                </c:pt>
                <c:pt idx="9">
                  <c:v>0.55960531309297945</c:v>
                </c:pt>
                <c:pt idx="10">
                  <c:v>0.62178368121442162</c:v>
                </c:pt>
                <c:pt idx="11">
                  <c:v>0.6839620493358638</c:v>
                </c:pt>
                <c:pt idx="12">
                  <c:v>0.74614041745730597</c:v>
                </c:pt>
                <c:pt idx="13">
                  <c:v>0.80831878557874814</c:v>
                </c:pt>
                <c:pt idx="14">
                  <c:v>0.87049715370019032</c:v>
                </c:pt>
                <c:pt idx="15">
                  <c:v>0.93267552182163249</c:v>
                </c:pt>
                <c:pt idx="16">
                  <c:v>0.99485388994307467</c:v>
                </c:pt>
                <c:pt idx="17">
                  <c:v>1.0570322580645168</c:v>
                </c:pt>
                <c:pt idx="18">
                  <c:v>1.1192106261859589</c:v>
                </c:pt>
                <c:pt idx="19">
                  <c:v>1.1813889943074012</c:v>
                </c:pt>
                <c:pt idx="20">
                  <c:v>1.2435673624288432</c:v>
                </c:pt>
                <c:pt idx="21">
                  <c:v>1.3057457305502855</c:v>
                </c:pt>
                <c:pt idx="22">
                  <c:v>1.3679240986717276</c:v>
                </c:pt>
                <c:pt idx="23">
                  <c:v>1.4301024667931699</c:v>
                </c:pt>
                <c:pt idx="24">
                  <c:v>1.4922808349146119</c:v>
                </c:pt>
                <c:pt idx="25">
                  <c:v>1.5544592030360542</c:v>
                </c:pt>
                <c:pt idx="26">
                  <c:v>1.6166375711574963</c:v>
                </c:pt>
                <c:pt idx="27">
                  <c:v>1.6788159392789386</c:v>
                </c:pt>
                <c:pt idx="28">
                  <c:v>1.7409943074003806</c:v>
                </c:pt>
                <c:pt idx="29">
                  <c:v>1.8031726755218229</c:v>
                </c:pt>
                <c:pt idx="30">
                  <c:v>1.865351043643265</c:v>
                </c:pt>
                <c:pt idx="31">
                  <c:v>1.9275294117647073</c:v>
                </c:pt>
                <c:pt idx="32">
                  <c:v>1.9897077798861493</c:v>
                </c:pt>
                <c:pt idx="33">
                  <c:v>2.0518861480075916</c:v>
                </c:pt>
                <c:pt idx="34">
                  <c:v>2.1140645161290337</c:v>
                </c:pt>
              </c:numCache>
            </c:numRef>
          </c:xVal>
          <c:yVal>
            <c:numRef>
              <c:f>'resample GMPCPP'!$B$105:$AJ$105</c:f>
              <c:numCache>
                <c:formatCode>0.00E+00</c:formatCode>
                <c:ptCount val="35"/>
                <c:pt idx="0">
                  <c:v>1.8013618709677423E-2</c:v>
                </c:pt>
                <c:pt idx="1">
                  <c:v>1.8444476774193547E-2</c:v>
                </c:pt>
                <c:pt idx="2">
                  <c:v>1.889879612903226E-2</c:v>
                </c:pt>
                <c:pt idx="3">
                  <c:v>2.0026697096774199E-2</c:v>
                </c:pt>
                <c:pt idx="4">
                  <c:v>2.0903691612903234E-2</c:v>
                </c:pt>
                <c:pt idx="5">
                  <c:v>2.1739987419354834E-2</c:v>
                </c:pt>
                <c:pt idx="6">
                  <c:v>2.1940611612903234E-2</c:v>
                </c:pt>
                <c:pt idx="7">
                  <c:v>2.1689407741935483E-2</c:v>
                </c:pt>
                <c:pt idx="8">
                  <c:v>2.1802723225806456E-2</c:v>
                </c:pt>
                <c:pt idx="9">
                  <c:v>2.1313192903225812E-2</c:v>
                </c:pt>
                <c:pt idx="10">
                  <c:v>2.1679351290322578E-2</c:v>
                </c:pt>
                <c:pt idx="11">
                  <c:v>2.2023393225806452E-2</c:v>
                </c:pt>
                <c:pt idx="12">
                  <c:v>2.1480375161290321E-2</c:v>
                </c:pt>
                <c:pt idx="13">
                  <c:v>2.1858059032258063E-2</c:v>
                </c:pt>
                <c:pt idx="14">
                  <c:v>2.284366129032258E-2</c:v>
                </c:pt>
                <c:pt idx="15">
                  <c:v>2.4347557096774192E-2</c:v>
                </c:pt>
                <c:pt idx="16">
                  <c:v>2.5466434516129035E-2</c:v>
                </c:pt>
                <c:pt idx="17">
                  <c:v>2.6324498709677426E-2</c:v>
                </c:pt>
                <c:pt idx="18">
                  <c:v>2.7033272258064515E-2</c:v>
                </c:pt>
                <c:pt idx="19">
                  <c:v>2.7833770322580643E-2</c:v>
                </c:pt>
                <c:pt idx="20">
                  <c:v>2.9735839677419346E-2</c:v>
                </c:pt>
                <c:pt idx="21">
                  <c:v>3.2147175161290314E-2</c:v>
                </c:pt>
                <c:pt idx="22">
                  <c:v>3.4407087419354852E-2</c:v>
                </c:pt>
                <c:pt idx="23">
                  <c:v>3.5226064193548387E-2</c:v>
                </c:pt>
                <c:pt idx="24">
                  <c:v>3.7672997419354842E-2</c:v>
                </c:pt>
                <c:pt idx="25">
                  <c:v>4.2426971612903222E-2</c:v>
                </c:pt>
                <c:pt idx="26">
                  <c:v>4.8282625483870988E-2</c:v>
                </c:pt>
                <c:pt idx="27">
                  <c:v>5.1725734838709687E-2</c:v>
                </c:pt>
                <c:pt idx="28">
                  <c:v>5.1063691935483872E-2</c:v>
                </c:pt>
                <c:pt idx="29">
                  <c:v>4.6600986129032268E-2</c:v>
                </c:pt>
                <c:pt idx="30">
                  <c:v>3.9498387096774196E-2</c:v>
                </c:pt>
                <c:pt idx="31">
                  <c:v>3.2334298387096769E-2</c:v>
                </c:pt>
                <c:pt idx="32">
                  <c:v>2.6564642258064524E-2</c:v>
                </c:pt>
                <c:pt idx="33">
                  <c:v>2.3998114516129026E-2</c:v>
                </c:pt>
                <c:pt idx="34">
                  <c:v>2.2651802903225802E-2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827-43EE-A933-7E8F8D5917E4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'resample GMPCPP'!$AR$109:$BZ$109</c:f>
                <c:numCache>
                  <c:formatCode>General</c:formatCode>
                  <c:ptCount val="35"/>
                  <c:pt idx="0">
                    <c:v>7.6396015434496102E-4</c:v>
                  </c:pt>
                  <c:pt idx="1">
                    <c:v>7.5818396534355482E-4</c:v>
                  </c:pt>
                  <c:pt idx="2">
                    <c:v>7.6820133123824488E-4</c:v>
                  </c:pt>
                  <c:pt idx="3">
                    <c:v>7.638150271036604E-4</c:v>
                  </c:pt>
                  <c:pt idx="4">
                    <c:v>7.3891257231922824E-4</c:v>
                  </c:pt>
                  <c:pt idx="5">
                    <c:v>6.4406296658777384E-4</c:v>
                  </c:pt>
                  <c:pt idx="6">
                    <c:v>5.9824896106542929E-4</c:v>
                  </c:pt>
                  <c:pt idx="7">
                    <c:v>5.4473412976709221E-4</c:v>
                  </c:pt>
                  <c:pt idx="8">
                    <c:v>5.1465990361418109E-4</c:v>
                  </c:pt>
                  <c:pt idx="9">
                    <c:v>5.4861374188641871E-4</c:v>
                  </c:pt>
                  <c:pt idx="10">
                    <c:v>6.0528380066354769E-4</c:v>
                  </c:pt>
                  <c:pt idx="11">
                    <c:v>6.2084243334307304E-4</c:v>
                  </c:pt>
                  <c:pt idx="12">
                    <c:v>6.0382127427535464E-4</c:v>
                  </c:pt>
                  <c:pt idx="13">
                    <c:v>5.8733895608057817E-4</c:v>
                  </c:pt>
                  <c:pt idx="14">
                    <c:v>5.6480030284149457E-4</c:v>
                  </c:pt>
                  <c:pt idx="15">
                    <c:v>5.3482158944362476E-4</c:v>
                  </c:pt>
                  <c:pt idx="16">
                    <c:v>5.0910371487381749E-4</c:v>
                  </c:pt>
                  <c:pt idx="17">
                    <c:v>5.1214749970697048E-4</c:v>
                  </c:pt>
                  <c:pt idx="18">
                    <c:v>4.5043436804073693E-4</c:v>
                  </c:pt>
                  <c:pt idx="19">
                    <c:v>5.200924446304311E-4</c:v>
                  </c:pt>
                  <c:pt idx="20">
                    <c:v>4.6967257730116637E-4</c:v>
                  </c:pt>
                  <c:pt idx="21">
                    <c:v>5.4166510202382622E-4</c:v>
                  </c:pt>
                  <c:pt idx="22">
                    <c:v>6.2476120004208787E-4</c:v>
                  </c:pt>
                  <c:pt idx="23">
                    <c:v>7.3415812359287123E-4</c:v>
                  </c:pt>
                  <c:pt idx="24">
                    <c:v>7.1178468861186959E-4</c:v>
                  </c:pt>
                  <c:pt idx="25">
                    <c:v>7.4746968992326279E-4</c:v>
                  </c:pt>
                  <c:pt idx="26">
                    <c:v>7.868354817309925E-4</c:v>
                  </c:pt>
                  <c:pt idx="27">
                    <c:v>8.3758539290805761E-4</c:v>
                  </c:pt>
                  <c:pt idx="28">
                    <c:v>9.3658129801099167E-4</c:v>
                  </c:pt>
                  <c:pt idx="29">
                    <c:v>1.0198032567254828E-3</c:v>
                  </c:pt>
                  <c:pt idx="30">
                    <c:v>1.0515763667115605E-3</c:v>
                  </c:pt>
                  <c:pt idx="31">
                    <c:v>9.6087635709177254E-4</c:v>
                  </c:pt>
                  <c:pt idx="32">
                    <c:v>6.883081584202384E-4</c:v>
                  </c:pt>
                  <c:pt idx="33">
                    <c:v>5.5009101664280514E-4</c:v>
                  </c:pt>
                  <c:pt idx="34">
                    <c:v>4.0722998989156059E-4</c:v>
                  </c:pt>
                </c:numCache>
              </c:numRef>
            </c:plus>
            <c:minus>
              <c:numRef>
                <c:f>'resample GMPCPP'!$AR$109:$BZ$109</c:f>
                <c:numCache>
                  <c:formatCode>General</c:formatCode>
                  <c:ptCount val="35"/>
                  <c:pt idx="0">
                    <c:v>7.6396015434496102E-4</c:v>
                  </c:pt>
                  <c:pt idx="1">
                    <c:v>7.5818396534355482E-4</c:v>
                  </c:pt>
                  <c:pt idx="2">
                    <c:v>7.6820133123824488E-4</c:v>
                  </c:pt>
                  <c:pt idx="3">
                    <c:v>7.638150271036604E-4</c:v>
                  </c:pt>
                  <c:pt idx="4">
                    <c:v>7.3891257231922824E-4</c:v>
                  </c:pt>
                  <c:pt idx="5">
                    <c:v>6.4406296658777384E-4</c:v>
                  </c:pt>
                  <c:pt idx="6">
                    <c:v>5.9824896106542929E-4</c:v>
                  </c:pt>
                  <c:pt idx="7">
                    <c:v>5.4473412976709221E-4</c:v>
                  </c:pt>
                  <c:pt idx="8">
                    <c:v>5.1465990361418109E-4</c:v>
                  </c:pt>
                  <c:pt idx="9">
                    <c:v>5.4861374188641871E-4</c:v>
                  </c:pt>
                  <c:pt idx="10">
                    <c:v>6.0528380066354769E-4</c:v>
                  </c:pt>
                  <c:pt idx="11">
                    <c:v>6.2084243334307304E-4</c:v>
                  </c:pt>
                  <c:pt idx="12">
                    <c:v>6.0382127427535464E-4</c:v>
                  </c:pt>
                  <c:pt idx="13">
                    <c:v>5.8733895608057817E-4</c:v>
                  </c:pt>
                  <c:pt idx="14">
                    <c:v>5.6480030284149457E-4</c:v>
                  </c:pt>
                  <c:pt idx="15">
                    <c:v>5.3482158944362476E-4</c:v>
                  </c:pt>
                  <c:pt idx="16">
                    <c:v>5.0910371487381749E-4</c:v>
                  </c:pt>
                  <c:pt idx="17">
                    <c:v>5.1214749970697048E-4</c:v>
                  </c:pt>
                  <c:pt idx="18">
                    <c:v>4.5043436804073693E-4</c:v>
                  </c:pt>
                  <c:pt idx="19">
                    <c:v>5.200924446304311E-4</c:v>
                  </c:pt>
                  <c:pt idx="20">
                    <c:v>4.6967257730116637E-4</c:v>
                  </c:pt>
                  <c:pt idx="21">
                    <c:v>5.4166510202382622E-4</c:v>
                  </c:pt>
                  <c:pt idx="22">
                    <c:v>6.2476120004208787E-4</c:v>
                  </c:pt>
                  <c:pt idx="23">
                    <c:v>7.3415812359287123E-4</c:v>
                  </c:pt>
                  <c:pt idx="24">
                    <c:v>7.1178468861186959E-4</c:v>
                  </c:pt>
                  <c:pt idx="25">
                    <c:v>7.4746968992326279E-4</c:v>
                  </c:pt>
                  <c:pt idx="26">
                    <c:v>7.868354817309925E-4</c:v>
                  </c:pt>
                  <c:pt idx="27">
                    <c:v>8.3758539290805761E-4</c:v>
                  </c:pt>
                  <c:pt idx="28">
                    <c:v>9.3658129801099167E-4</c:v>
                  </c:pt>
                  <c:pt idx="29">
                    <c:v>1.0198032567254828E-3</c:v>
                  </c:pt>
                  <c:pt idx="30">
                    <c:v>1.0515763667115605E-3</c:v>
                  </c:pt>
                  <c:pt idx="31">
                    <c:v>9.6087635709177254E-4</c:v>
                  </c:pt>
                  <c:pt idx="32">
                    <c:v>6.883081584202384E-4</c:v>
                  </c:pt>
                  <c:pt idx="33">
                    <c:v>5.5009101664280514E-4</c:v>
                  </c:pt>
                  <c:pt idx="34">
                    <c:v>4.0722998989156059E-4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'resample GMPCPP'!$B$103:$AJ$103</c:f>
              <c:numCache>
                <c:formatCode>0.00E+00</c:formatCode>
                <c:ptCount val="35"/>
                <c:pt idx="0">
                  <c:v>0</c:v>
                </c:pt>
                <c:pt idx="1">
                  <c:v>6.2178368121442167E-2</c:v>
                </c:pt>
                <c:pt idx="2">
                  <c:v>0.12435673624288433</c:v>
                </c:pt>
                <c:pt idx="3">
                  <c:v>0.18653510436432649</c:v>
                </c:pt>
                <c:pt idx="4">
                  <c:v>0.24871347248576867</c:v>
                </c:pt>
                <c:pt idx="5">
                  <c:v>0.31089184060721081</c:v>
                </c:pt>
                <c:pt idx="6">
                  <c:v>0.37307020872865299</c:v>
                </c:pt>
                <c:pt idx="7">
                  <c:v>0.43524857685009516</c:v>
                </c:pt>
                <c:pt idx="8">
                  <c:v>0.49742694497153733</c:v>
                </c:pt>
                <c:pt idx="9">
                  <c:v>0.55960531309297945</c:v>
                </c:pt>
                <c:pt idx="10">
                  <c:v>0.62178368121442162</c:v>
                </c:pt>
                <c:pt idx="11">
                  <c:v>0.6839620493358638</c:v>
                </c:pt>
                <c:pt idx="12">
                  <c:v>0.74614041745730597</c:v>
                </c:pt>
                <c:pt idx="13">
                  <c:v>0.80831878557874814</c:v>
                </c:pt>
                <c:pt idx="14">
                  <c:v>0.87049715370019032</c:v>
                </c:pt>
                <c:pt idx="15">
                  <c:v>0.93267552182163249</c:v>
                </c:pt>
                <c:pt idx="16">
                  <c:v>0.99485388994307467</c:v>
                </c:pt>
                <c:pt idx="17">
                  <c:v>1.0570322580645168</c:v>
                </c:pt>
                <c:pt idx="18">
                  <c:v>1.1192106261859589</c:v>
                </c:pt>
                <c:pt idx="19">
                  <c:v>1.1813889943074012</c:v>
                </c:pt>
                <c:pt idx="20">
                  <c:v>1.2435673624288432</c:v>
                </c:pt>
                <c:pt idx="21">
                  <c:v>1.3057457305502855</c:v>
                </c:pt>
                <c:pt idx="22">
                  <c:v>1.3679240986717276</c:v>
                </c:pt>
                <c:pt idx="23">
                  <c:v>1.4301024667931699</c:v>
                </c:pt>
                <c:pt idx="24">
                  <c:v>1.4922808349146119</c:v>
                </c:pt>
                <c:pt idx="25">
                  <c:v>1.5544592030360542</c:v>
                </c:pt>
                <c:pt idx="26">
                  <c:v>1.6166375711574963</c:v>
                </c:pt>
                <c:pt idx="27">
                  <c:v>1.6788159392789386</c:v>
                </c:pt>
                <c:pt idx="28">
                  <c:v>1.7409943074003806</c:v>
                </c:pt>
                <c:pt idx="29">
                  <c:v>1.8031726755218229</c:v>
                </c:pt>
                <c:pt idx="30">
                  <c:v>1.865351043643265</c:v>
                </c:pt>
                <c:pt idx="31">
                  <c:v>1.9275294117647073</c:v>
                </c:pt>
                <c:pt idx="32">
                  <c:v>1.9897077798861493</c:v>
                </c:pt>
                <c:pt idx="33">
                  <c:v>2.0518861480075916</c:v>
                </c:pt>
                <c:pt idx="34">
                  <c:v>2.1140645161290337</c:v>
                </c:pt>
              </c:numCache>
            </c:numRef>
          </c:xVal>
          <c:yVal>
            <c:numRef>
              <c:f>'resample GMPCPP'!$AR$102:$BZ$102</c:f>
              <c:numCache>
                <c:formatCode>0.00E+00</c:formatCode>
                <c:ptCount val="35"/>
                <c:pt idx="0">
                  <c:v>1.270214906451613E-2</c:v>
                </c:pt>
                <c:pt idx="1">
                  <c:v>1.4646010612903224E-2</c:v>
                </c:pt>
                <c:pt idx="2">
                  <c:v>1.8051554483870969E-2</c:v>
                </c:pt>
                <c:pt idx="3">
                  <c:v>2.2018043548387097E-2</c:v>
                </c:pt>
                <c:pt idx="4">
                  <c:v>2.6485961612903224E-2</c:v>
                </c:pt>
                <c:pt idx="5">
                  <c:v>2.9442755806451611E-2</c:v>
                </c:pt>
                <c:pt idx="6">
                  <c:v>3.1731244193548391E-2</c:v>
                </c:pt>
                <c:pt idx="7">
                  <c:v>3.2748862580645161E-2</c:v>
                </c:pt>
                <c:pt idx="8">
                  <c:v>3.3758039354838711E-2</c:v>
                </c:pt>
                <c:pt idx="9">
                  <c:v>3.4040304193548393E-2</c:v>
                </c:pt>
                <c:pt idx="10">
                  <c:v>3.4336486451612906E-2</c:v>
                </c:pt>
                <c:pt idx="11">
                  <c:v>3.4522777419354833E-2</c:v>
                </c:pt>
                <c:pt idx="12">
                  <c:v>3.4667869354838711E-2</c:v>
                </c:pt>
                <c:pt idx="13">
                  <c:v>3.4624163870967742E-2</c:v>
                </c:pt>
                <c:pt idx="14">
                  <c:v>3.4870334193548382E-2</c:v>
                </c:pt>
                <c:pt idx="15">
                  <c:v>3.4752235806451613E-2</c:v>
                </c:pt>
                <c:pt idx="16">
                  <c:v>3.4761922903225807E-2</c:v>
                </c:pt>
                <c:pt idx="17">
                  <c:v>3.5328435161290327E-2</c:v>
                </c:pt>
                <c:pt idx="18">
                  <c:v>3.4942399999999998E-2</c:v>
                </c:pt>
                <c:pt idx="19">
                  <c:v>3.4246207741935479E-2</c:v>
                </c:pt>
                <c:pt idx="20">
                  <c:v>3.3745776451612898E-2</c:v>
                </c:pt>
                <c:pt idx="21">
                  <c:v>3.3607261290322578E-2</c:v>
                </c:pt>
                <c:pt idx="22">
                  <c:v>3.3212774516129029E-2</c:v>
                </c:pt>
                <c:pt idx="23">
                  <c:v>3.2901790645161286E-2</c:v>
                </c:pt>
                <c:pt idx="24">
                  <c:v>3.2408353870967736E-2</c:v>
                </c:pt>
                <c:pt idx="25">
                  <c:v>3.2196180000000005E-2</c:v>
                </c:pt>
                <c:pt idx="26">
                  <c:v>3.1363218064516127E-2</c:v>
                </c:pt>
                <c:pt idx="27">
                  <c:v>3.0055492903225806E-2</c:v>
                </c:pt>
                <c:pt idx="28">
                  <c:v>2.7850163225806451E-2</c:v>
                </c:pt>
                <c:pt idx="29">
                  <c:v>2.5357923870967736E-2</c:v>
                </c:pt>
                <c:pt idx="30">
                  <c:v>2.2542557096774191E-2</c:v>
                </c:pt>
                <c:pt idx="31">
                  <c:v>1.9258029677419349E-2</c:v>
                </c:pt>
                <c:pt idx="32">
                  <c:v>1.6097996451612903E-2</c:v>
                </c:pt>
                <c:pt idx="33">
                  <c:v>1.4145897677419354E-2</c:v>
                </c:pt>
                <c:pt idx="34">
                  <c:v>1.2578826967741938E-2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827-43EE-A933-7E8F8D5917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8875472"/>
        <c:axId val="418872848"/>
      </c:scatterChart>
      <c:valAx>
        <c:axId val="418875472"/>
        <c:scaling>
          <c:orientation val="minMax"/>
          <c:max val="3"/>
        </c:scaling>
        <c:delete val="0"/>
        <c:axPos val="b"/>
        <c:numFmt formatCode="#,##0.0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8872848"/>
        <c:crosses val="autoZero"/>
        <c:crossBetween val="midCat"/>
      </c:valAx>
      <c:valAx>
        <c:axId val="418872848"/>
        <c:scaling>
          <c:orientation val="minMax"/>
        </c:scaling>
        <c:delete val="0"/>
        <c:axPos val="l"/>
        <c:numFmt formatCode="#,##0.0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8875472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661867243679817"/>
          <c:y val="7.3093028013413122E-2"/>
          <c:w val="0.71046306190886654"/>
          <c:h val="0.6783687017432974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00B050"/>
                </a:solidFill>
                <a:prstDash val="sysDot"/>
              </a:ln>
              <a:effectLst/>
            </c:spPr>
            <c:trendlineType val="linear"/>
            <c:backward val="5"/>
            <c:intercept val="0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summary!$D$5:$D$16</c:f>
                <c:numCache>
                  <c:formatCode>General</c:formatCode>
                  <c:ptCount val="12"/>
                  <c:pt idx="0">
                    <c:v>3.368749319926892E-2</c:v>
                  </c:pt>
                  <c:pt idx="1">
                    <c:v>1.5045195071411945E-2</c:v>
                  </c:pt>
                  <c:pt idx="2">
                    <c:v>2.9764027247797888E-2</c:v>
                  </c:pt>
                  <c:pt idx="3">
                    <c:v>1.4958761397645856E-2</c:v>
                  </c:pt>
                  <c:pt idx="4">
                    <c:v>9.4176179447833849E-3</c:v>
                  </c:pt>
                  <c:pt idx="5">
                    <c:v>2.1111220391685909E-2</c:v>
                  </c:pt>
                </c:numCache>
              </c:numRef>
            </c:plus>
            <c:minus>
              <c:numRef>
                <c:f>summary!$D$5:$D$16</c:f>
                <c:numCache>
                  <c:formatCode>General</c:formatCode>
                  <c:ptCount val="12"/>
                  <c:pt idx="0">
                    <c:v>3.368749319926892E-2</c:v>
                  </c:pt>
                  <c:pt idx="1">
                    <c:v>1.5045195071411945E-2</c:v>
                  </c:pt>
                  <c:pt idx="2">
                    <c:v>2.9764027247797888E-2</c:v>
                  </c:pt>
                  <c:pt idx="3">
                    <c:v>1.4958761397645856E-2</c:v>
                  </c:pt>
                  <c:pt idx="4">
                    <c:v>9.4176179447833849E-3</c:v>
                  </c:pt>
                  <c:pt idx="5">
                    <c:v>2.1111220391685909E-2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summary!$E$5:$E$15</c:f>
                <c:numCache>
                  <c:formatCode>General</c:formatCode>
                  <c:ptCount val="11"/>
                  <c:pt idx="0">
                    <c:v>0.84748773442451586</c:v>
                  </c:pt>
                  <c:pt idx="1">
                    <c:v>0.91846295757881935</c:v>
                  </c:pt>
                  <c:pt idx="2">
                    <c:v>0.3889253570202556</c:v>
                  </c:pt>
                  <c:pt idx="3">
                    <c:v>0.83564823806299637</c:v>
                  </c:pt>
                  <c:pt idx="4">
                    <c:v>0.42085359449575821</c:v>
                  </c:pt>
                  <c:pt idx="5">
                    <c:v>1.1889464609791389</c:v>
                  </c:pt>
                </c:numCache>
              </c:numRef>
            </c:plus>
            <c:minus>
              <c:numRef>
                <c:f>summary!$E$5:$E$14</c:f>
                <c:numCache>
                  <c:formatCode>General</c:formatCode>
                  <c:ptCount val="10"/>
                  <c:pt idx="0">
                    <c:v>0.84748773442451586</c:v>
                  </c:pt>
                  <c:pt idx="1">
                    <c:v>0.91846295757881935</c:v>
                  </c:pt>
                  <c:pt idx="2">
                    <c:v>0.3889253570202556</c:v>
                  </c:pt>
                  <c:pt idx="3">
                    <c:v>0.83564823806299637</c:v>
                  </c:pt>
                  <c:pt idx="4">
                    <c:v>0.42085359449575821</c:v>
                  </c:pt>
                  <c:pt idx="5">
                    <c:v>1.1889464609791389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summary!$B$5:$B$19</c:f>
              <c:numCache>
                <c:formatCode>General</c:formatCode>
                <c:ptCount val="15"/>
                <c:pt idx="0">
                  <c:v>36.164599999999993</c:v>
                </c:pt>
                <c:pt idx="1">
                  <c:v>12.171733333333336</c:v>
                </c:pt>
                <c:pt idx="2">
                  <c:v>14.097</c:v>
                </c:pt>
                <c:pt idx="3">
                  <c:v>16.606333333333332</c:v>
                </c:pt>
                <c:pt idx="4">
                  <c:v>9.6395999999999979</c:v>
                </c:pt>
                <c:pt idx="5">
                  <c:v>23.962857142857143</c:v>
                </c:pt>
              </c:numCache>
            </c:numRef>
          </c:xVal>
          <c:yVal>
            <c:numRef>
              <c:f>summary!$C$5:$C$22</c:f>
              <c:numCache>
                <c:formatCode>General</c:formatCode>
                <c:ptCount val="18"/>
                <c:pt idx="0">
                  <c:v>1.2701538461538466</c:v>
                </c:pt>
                <c:pt idx="1">
                  <c:v>0.35200000000000009</c:v>
                </c:pt>
                <c:pt idx="2">
                  <c:v>0.56533333333333358</c:v>
                </c:pt>
                <c:pt idx="3">
                  <c:v>0.64653061224489849</c:v>
                </c:pt>
                <c:pt idx="4">
                  <c:v>0.31721739130434795</c:v>
                </c:pt>
                <c:pt idx="5">
                  <c:v>0.90041379310344882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3D-42F7-83CE-3EDA1A00AB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8065552"/>
        <c:axId val="558068176"/>
      </c:scatterChart>
      <c:valAx>
        <c:axId val="5580655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dirty="0" smtClean="0"/>
                  <a:t>Microtubule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Growth </a:t>
                </a:r>
                <a:r>
                  <a:rPr lang="en-US" dirty="0"/>
                  <a:t>Rate (nm/s)</a:t>
                </a:r>
              </a:p>
            </c:rich>
          </c:tx>
          <c:layout>
            <c:manualLayout>
              <c:xMode val="edge"/>
              <c:yMode val="edge"/>
              <c:x val="0.29094959900475381"/>
              <c:y val="0.844772528424467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068176"/>
        <c:crosses val="autoZero"/>
        <c:crossBetween val="midCat"/>
      </c:valAx>
      <c:valAx>
        <c:axId val="558068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dirty="0" smtClean="0"/>
                  <a:t>Total EB1 </a:t>
                </a:r>
                <a:r>
                  <a:rPr lang="en-US" sz="900" dirty="0" smtClean="0"/>
                  <a:t>Comet </a:t>
                </a:r>
                <a:r>
                  <a:rPr lang="en-US" sz="900" dirty="0"/>
                  <a:t>Length (µm)</a:t>
                </a:r>
              </a:p>
            </c:rich>
          </c:tx>
          <c:layout>
            <c:manualLayout>
              <c:xMode val="edge"/>
              <c:yMode val="edge"/>
              <c:x val="4.1662132196283806E-2"/>
              <c:y val="0.126328269935045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065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C3684-FB43-49A0-A9EA-E32E54DB1C11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C7B24-7EFF-4A01-883E-82D8F5E5D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6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3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6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6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4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8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9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2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41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95C3F-8B69-426E-B326-AD6BBAFAF37F}" type="datetimeFigureOut">
              <a:rPr lang="en-US" smtClean="0"/>
              <a:t>8/2/2019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576F5-B47F-43E7-8849-183618C19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6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tiff"/><Relationship Id="rId7" Type="http://schemas.openxmlformats.org/officeDocument/2006/relationships/image" Target="../media/image5.png"/><Relationship Id="rId12" Type="http://schemas.openxmlformats.org/officeDocument/2006/relationships/chart" Target="../charts/chart3.xm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chart" Target="../charts/chart2.xml"/><Relationship Id="rId5" Type="http://schemas.openxmlformats.org/officeDocument/2006/relationships/image" Target="../media/image4.png"/><Relationship Id="rId10" Type="http://schemas.openxmlformats.org/officeDocument/2006/relationships/chart" Target="../charts/chart1.xml"/><Relationship Id="rId4" Type="http://schemas.openxmlformats.org/officeDocument/2006/relationships/image" Target="../media/image3.tif"/><Relationship Id="rId9" Type="http://schemas.openxmlformats.org/officeDocument/2006/relationships/image" Target="../media/image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" b="5610"/>
          <a:stretch/>
        </p:blipFill>
        <p:spPr>
          <a:xfrm>
            <a:off x="4948104" y="1701115"/>
            <a:ext cx="1903092" cy="14471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2" b="6321"/>
          <a:stretch/>
        </p:blipFill>
        <p:spPr>
          <a:xfrm>
            <a:off x="2772816" y="1680600"/>
            <a:ext cx="1901646" cy="14363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b="6021"/>
          <a:stretch/>
        </p:blipFill>
        <p:spPr>
          <a:xfrm>
            <a:off x="2765108" y="4061385"/>
            <a:ext cx="1952355" cy="15317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402" y="334591"/>
            <a:ext cx="240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FIGURE 1 – FIGURE SUPPLEMENT 1</a:t>
            </a:r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1882302" y="2266450"/>
            <a:ext cx="15474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Fraction Fluorescence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066084" y="2288419"/>
            <a:ext cx="14723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Fraction Fluorescence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23721" y="3153812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Distance (</a:t>
            </a:r>
            <a:r>
              <a:rPr lang="el-GR" sz="900" dirty="0"/>
              <a:t>μ</a:t>
            </a:r>
            <a:r>
              <a:rPr lang="en-US" sz="900" dirty="0"/>
              <a:t>m)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20633" y="3166380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Distance (</a:t>
            </a:r>
            <a:r>
              <a:rPr lang="el-GR" sz="900" dirty="0"/>
              <a:t>μ</a:t>
            </a:r>
            <a:r>
              <a:rPr lang="en-US" sz="900" dirty="0"/>
              <a:t>m)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478707" y="2312096"/>
            <a:ext cx="15499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Fraction Fluorescence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16807" y="3255216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Distance (</a:t>
            </a:r>
            <a:r>
              <a:rPr lang="el-GR" sz="900" dirty="0"/>
              <a:t>μ</a:t>
            </a:r>
            <a:r>
              <a:rPr lang="en-US" sz="900" dirty="0"/>
              <a:t>m)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4747" y="1624027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</a:rPr>
              <a:t>Eb1-GFP, n=33 Microtubules</a:t>
            </a:r>
          </a:p>
          <a:p>
            <a:r>
              <a:rPr lang="en-US" sz="900" dirty="0">
                <a:solidFill>
                  <a:srgbClr val="FF0000"/>
                </a:solidFill>
              </a:rPr>
              <a:t>GMPCPP Microtubule, n=33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605" y="1241500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485215" y="4644477"/>
            <a:ext cx="1562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Fraction Fluorescence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16807" y="5594931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Distance (</a:t>
            </a:r>
            <a:r>
              <a:rPr lang="el-GR" sz="900" dirty="0">
                <a:latin typeface="Calibri" panose="020F0502020204030204" pitchFamily="34" charset="0"/>
              </a:rPr>
              <a:t>μ</a:t>
            </a:r>
            <a:r>
              <a:rPr lang="en-US" sz="900" dirty="0">
                <a:latin typeface="Calibri" panose="020F0502020204030204" pitchFamily="34" charset="0"/>
              </a:rPr>
              <a:t>m)</a:t>
            </a:r>
            <a:endParaRPr lang="en-US" sz="900" dirty="0"/>
          </a:p>
        </p:txBody>
      </p:sp>
      <p:sp>
        <p:nvSpPr>
          <p:cNvPr id="35" name="TextBox 34"/>
          <p:cNvSpPr txBox="1"/>
          <p:nvPr/>
        </p:nvSpPr>
        <p:spPr>
          <a:xfrm>
            <a:off x="745864" y="3954772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</a:rPr>
              <a:t>Eb1-GFP, n=31 Microtubules</a:t>
            </a:r>
          </a:p>
          <a:p>
            <a:r>
              <a:rPr lang="en-US" sz="900" dirty="0">
                <a:solidFill>
                  <a:srgbClr val="FF0000"/>
                </a:solidFill>
              </a:rPr>
              <a:t>GMPCPP Microtubule, n=31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89527" y="3710179"/>
            <a:ext cx="2247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Microtubule Length: 2.9±0.2 </a:t>
            </a:r>
            <a:r>
              <a:rPr lang="el-GR" sz="900" dirty="0"/>
              <a:t>μ</a:t>
            </a:r>
            <a:r>
              <a:rPr lang="en-US" sz="900" dirty="0"/>
              <a:t>m (</a:t>
            </a:r>
            <a:r>
              <a:rPr lang="en-US" sz="900" dirty="0" err="1"/>
              <a:t>Mean±SD</a:t>
            </a:r>
            <a:r>
              <a:rPr lang="en-US" sz="900" dirty="0"/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605" y="3555960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</a:t>
            </a:r>
          </a:p>
        </p:txBody>
      </p:sp>
      <p:grpSp>
        <p:nvGrpSpPr>
          <p:cNvPr id="72" name="Group 71"/>
          <p:cNvGrpSpPr>
            <a:grpSpLocks noChangeAspect="1"/>
          </p:cNvGrpSpPr>
          <p:nvPr/>
        </p:nvGrpSpPr>
        <p:grpSpPr>
          <a:xfrm rot="16200000">
            <a:off x="1983070" y="5477074"/>
            <a:ext cx="731735" cy="2338206"/>
            <a:chOff x="1109746" y="4867390"/>
            <a:chExt cx="1332365" cy="4605544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746" y="4867390"/>
              <a:ext cx="1214930" cy="4605544"/>
            </a:xfrm>
            <a:prstGeom prst="rect">
              <a:avLst/>
            </a:prstGeom>
          </p:spPr>
        </p:pic>
        <p:cxnSp>
          <p:nvCxnSpPr>
            <p:cNvPr id="62" name="Straight Connector 61"/>
            <p:cNvCxnSpPr/>
            <p:nvPr/>
          </p:nvCxnSpPr>
          <p:spPr>
            <a:xfrm>
              <a:off x="2101766" y="8650160"/>
              <a:ext cx="0" cy="576942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495246" y="9338848"/>
              <a:ext cx="443933" cy="0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1355987" y="8938631"/>
              <a:ext cx="4251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5 </a:t>
              </a:r>
              <a:r>
                <a:rPr lang="el-GR" sz="900" dirty="0">
                  <a:solidFill>
                    <a:schemeClr val="bg1"/>
                  </a:solidFill>
                  <a:latin typeface="Calibri" panose="020F0502020204030204" pitchFamily="34" charset="0"/>
                </a:rPr>
                <a:t>μ</a:t>
              </a:r>
              <a:r>
                <a:rPr lang="en-US" sz="900" dirty="0">
                  <a:solidFill>
                    <a:schemeClr val="bg1"/>
                  </a:solidFill>
                  <a:latin typeface="Calibri" panose="020F0502020204030204" pitchFamily="34" charset="0"/>
                </a:rPr>
                <a:t>m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 rot="5400000">
              <a:off x="2112534" y="8631104"/>
              <a:ext cx="4283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200 s</a:t>
              </a:r>
            </a:p>
          </p:txBody>
        </p:sp>
      </p:grpSp>
      <p:grpSp>
        <p:nvGrpSpPr>
          <p:cNvPr id="73" name="Group 72"/>
          <p:cNvGrpSpPr>
            <a:grpSpLocks noChangeAspect="1"/>
          </p:cNvGrpSpPr>
          <p:nvPr/>
        </p:nvGrpSpPr>
        <p:grpSpPr>
          <a:xfrm rot="16200000">
            <a:off x="1975997" y="6357221"/>
            <a:ext cx="706296" cy="2377793"/>
            <a:chOff x="3751051" y="4805120"/>
            <a:chExt cx="1286044" cy="468351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1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20" t="34298" r="920" b="14988"/>
            <a:stretch/>
          </p:blipFill>
          <p:spPr>
            <a:xfrm>
              <a:off x="3751051" y="4851323"/>
              <a:ext cx="1286044" cy="4637316"/>
            </a:xfrm>
            <a:prstGeom prst="rect">
              <a:avLst/>
            </a:prstGeom>
          </p:spPr>
        </p:pic>
        <p:cxnSp>
          <p:nvCxnSpPr>
            <p:cNvPr id="68" name="Straight Connector 67"/>
            <p:cNvCxnSpPr/>
            <p:nvPr/>
          </p:nvCxnSpPr>
          <p:spPr>
            <a:xfrm>
              <a:off x="4943264" y="4944970"/>
              <a:ext cx="0" cy="576942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975518" y="4989949"/>
              <a:ext cx="443933" cy="0"/>
            </a:xfrm>
            <a:prstGeom prst="line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3819732" y="4921611"/>
              <a:ext cx="4251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5 </a:t>
              </a:r>
              <a:r>
                <a:rPr lang="el-GR" sz="900" dirty="0">
                  <a:solidFill>
                    <a:schemeClr val="bg1"/>
                  </a:solidFill>
                  <a:latin typeface="Calibri" panose="020F0502020204030204" pitchFamily="34" charset="0"/>
                </a:rPr>
                <a:t>μ</a:t>
              </a:r>
              <a:r>
                <a:rPr lang="en-US" sz="900" dirty="0">
                  <a:solidFill>
                    <a:schemeClr val="bg1"/>
                  </a:solidFill>
                  <a:latin typeface="Calibri" panose="020F0502020204030204" pitchFamily="34" charset="0"/>
                </a:rPr>
                <a:t>m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5400000">
              <a:off x="4613749" y="4903865"/>
              <a:ext cx="4283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200 s</a:t>
              </a: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1605" y="5855395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9527" y="1406325"/>
            <a:ext cx="2247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Microtubule Length: </a:t>
            </a:r>
            <a:r>
              <a:rPr lang="el-GR" sz="900" dirty="0"/>
              <a:t>2.1±0.3 μ</a:t>
            </a:r>
            <a:r>
              <a:rPr lang="en-US" sz="900" dirty="0"/>
              <a:t>m</a:t>
            </a:r>
            <a:r>
              <a:rPr lang="en-US" sz="900" dirty="0" smtClean="0"/>
              <a:t> </a:t>
            </a:r>
            <a:r>
              <a:rPr lang="en-US" sz="900" dirty="0"/>
              <a:t>(</a:t>
            </a:r>
            <a:r>
              <a:rPr lang="en-US" sz="900" dirty="0" err="1"/>
              <a:t>Mean±SD</a:t>
            </a:r>
            <a:r>
              <a:rPr lang="en-US" sz="900" dirty="0"/>
              <a:t>)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1882302" y="4618200"/>
            <a:ext cx="15474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Fraction Fluorescence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4066084" y="4672323"/>
            <a:ext cx="14723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Fraction Fluorescence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23721" y="5550284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Distance (</a:t>
            </a:r>
            <a:r>
              <a:rPr lang="el-GR" sz="900" dirty="0">
                <a:latin typeface="Calibri" panose="020F0502020204030204" pitchFamily="34" charset="0"/>
              </a:rPr>
              <a:t>μ</a:t>
            </a:r>
            <a:r>
              <a:rPr lang="en-US" sz="900" dirty="0">
                <a:latin typeface="Calibri" panose="020F0502020204030204" pitchFamily="34" charset="0"/>
              </a:rPr>
              <a:t>m)</a:t>
            </a:r>
            <a:endParaRPr lang="en-US" sz="900" dirty="0"/>
          </a:p>
        </p:txBody>
      </p:sp>
      <p:sp>
        <p:nvSpPr>
          <p:cNvPr id="65" name="TextBox 64"/>
          <p:cNvSpPr txBox="1"/>
          <p:nvPr/>
        </p:nvSpPr>
        <p:spPr>
          <a:xfrm>
            <a:off x="5520633" y="5550284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Distance (</a:t>
            </a:r>
            <a:r>
              <a:rPr lang="el-GR" sz="900" dirty="0">
                <a:latin typeface="Calibri" panose="020F0502020204030204" pitchFamily="34" charset="0"/>
              </a:rPr>
              <a:t>μ</a:t>
            </a:r>
            <a:r>
              <a:rPr lang="en-US" sz="900" dirty="0">
                <a:latin typeface="Calibri" panose="020F0502020204030204" pitchFamily="34" charset="0"/>
              </a:rPr>
              <a:t>m)</a:t>
            </a:r>
            <a:endParaRPr lang="en-US" sz="9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" b="6193"/>
          <a:stretch/>
        </p:blipFill>
        <p:spPr>
          <a:xfrm>
            <a:off x="4908038" y="4085249"/>
            <a:ext cx="1949962" cy="152094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203835" y="1426434"/>
            <a:ext cx="1458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Bright Eb1-GFP Intensity Microtubule End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58666" y="1426434"/>
            <a:ext cx="1458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Dim EB1-GFP Intensity Microtubule End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148598" y="3824227"/>
            <a:ext cx="1458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Bright Eb1-GFP Intensity Microtubule End</a:t>
            </a:r>
          </a:p>
        </p:txBody>
      </p:sp>
      <p:sp>
        <p:nvSpPr>
          <p:cNvPr id="76" name="Rectangle 75"/>
          <p:cNvSpPr/>
          <p:nvPr/>
        </p:nvSpPr>
        <p:spPr>
          <a:xfrm>
            <a:off x="2988634" y="3824227"/>
            <a:ext cx="1458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Dim EB1-GFP Intensity Microtubule End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5272" y="6453962"/>
            <a:ext cx="6912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55 </a:t>
            </a:r>
            <a:r>
              <a:rPr lang="en-US" sz="900" dirty="0" err="1"/>
              <a:t>mM</a:t>
            </a:r>
            <a:r>
              <a:rPr lang="en-US" sz="900" dirty="0"/>
              <a:t> </a:t>
            </a:r>
            <a:r>
              <a:rPr lang="en-US" sz="900" dirty="0" err="1"/>
              <a:t>KCl</a:t>
            </a:r>
            <a:endParaRPr lang="en-US" sz="900" dirty="0"/>
          </a:p>
        </p:txBody>
      </p:sp>
      <p:sp>
        <p:nvSpPr>
          <p:cNvPr id="26" name="TextBox 25"/>
          <p:cNvSpPr txBox="1"/>
          <p:nvPr/>
        </p:nvSpPr>
        <p:spPr>
          <a:xfrm>
            <a:off x="1378714" y="6051416"/>
            <a:ext cx="19111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</a:rPr>
              <a:t>EB1-GFP </a:t>
            </a:r>
            <a:r>
              <a:rPr lang="en-US" sz="900" dirty="0">
                <a:solidFill>
                  <a:srgbClr val="FF0000"/>
                </a:solidFill>
              </a:rPr>
              <a:t>GMPCPP Seed  </a:t>
            </a:r>
            <a:r>
              <a:rPr lang="en-US" sz="900" dirty="0">
                <a:solidFill>
                  <a:srgbClr val="FF7E7E"/>
                </a:solidFill>
              </a:rPr>
              <a:t>Dynamic MT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1256723" y="6268748"/>
            <a:ext cx="211340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475272" y="7402585"/>
            <a:ext cx="6912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28 </a:t>
            </a:r>
            <a:r>
              <a:rPr lang="en-US" sz="900" dirty="0" err="1"/>
              <a:t>mM</a:t>
            </a:r>
            <a:r>
              <a:rPr lang="en-US" sz="900" dirty="0"/>
              <a:t> </a:t>
            </a:r>
            <a:r>
              <a:rPr lang="en-US" sz="900" dirty="0" err="1"/>
              <a:t>KCl</a:t>
            </a:r>
            <a:endParaRPr lang="en-US" sz="900" dirty="0"/>
          </a:p>
        </p:txBody>
      </p:sp>
      <p:graphicFrame>
        <p:nvGraphicFramePr>
          <p:cNvPr id="94" name="Chart 93"/>
          <p:cNvGraphicFramePr>
            <a:graphicFrameLocks/>
          </p:cNvGraphicFramePr>
          <p:nvPr>
            <p:extLst/>
          </p:nvPr>
        </p:nvGraphicFramePr>
        <p:xfrm>
          <a:off x="336121" y="1841600"/>
          <a:ext cx="2207960" cy="1536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97" name="Chart 96"/>
          <p:cNvGraphicFramePr>
            <a:graphicFrameLocks/>
          </p:cNvGraphicFramePr>
          <p:nvPr>
            <p:extLst/>
          </p:nvPr>
        </p:nvGraphicFramePr>
        <p:xfrm>
          <a:off x="362533" y="4117310"/>
          <a:ext cx="2212000" cy="1620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8" name="Chart 47"/>
          <p:cNvGraphicFramePr>
            <a:graphicFrameLocks/>
          </p:cNvGraphicFramePr>
          <p:nvPr>
            <p:extLst/>
          </p:nvPr>
        </p:nvGraphicFramePr>
        <p:xfrm>
          <a:off x="3597883" y="6090664"/>
          <a:ext cx="2710048" cy="191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3518041" y="5895589"/>
            <a:ext cx="372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086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140</Words>
  <Application>Microsoft Office PowerPoint</Application>
  <PresentationFormat>Letter Paper (8.5x11 in)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Minnesota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K Gardner</dc:creator>
  <cp:lastModifiedBy>Melissa K Gardner</cp:lastModifiedBy>
  <cp:revision>7</cp:revision>
  <dcterms:created xsi:type="dcterms:W3CDTF">2019-08-02T21:01:41Z</dcterms:created>
  <dcterms:modified xsi:type="dcterms:W3CDTF">2019-08-02T21:06:20Z</dcterms:modified>
</cp:coreProperties>
</file>