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Ex2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5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melissa_files\gtp_Gamma_S_Project\EB1_coverage_analysis_GTP_GDP_GDPPI.xlsx" TargetMode="External"/><Relationship Id="rId4" Type="http://schemas.openxmlformats.org/officeDocument/2006/relationships/themeOverride" Target="../theme/themeOverride1.xm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melissa_files\gtp_Gamma_S_Project\EB1_coverage_analysis_GTP_GDP_GDPPI.xlsx" TargetMode="External"/><Relationship Id="rId4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'eb1 forced to end'!$A$2:$CM$2</c:f>
              <c:numCache>
                <c:formatCode>General</c:formatCode>
                <c:ptCount val="91"/>
                <c:pt idx="0">
                  <c:v>0</c:v>
                </c:pt>
                <c:pt idx="1">
                  <c:v>128</c:v>
                </c:pt>
                <c:pt idx="2">
                  <c:v>256</c:v>
                </c:pt>
                <c:pt idx="3">
                  <c:v>384</c:v>
                </c:pt>
                <c:pt idx="4">
                  <c:v>512</c:v>
                </c:pt>
                <c:pt idx="5">
                  <c:v>640</c:v>
                </c:pt>
                <c:pt idx="6">
                  <c:v>768</c:v>
                </c:pt>
                <c:pt idx="7">
                  <c:v>896</c:v>
                </c:pt>
                <c:pt idx="8">
                  <c:v>1024</c:v>
                </c:pt>
                <c:pt idx="9">
                  <c:v>1152</c:v>
                </c:pt>
                <c:pt idx="10">
                  <c:v>1280</c:v>
                </c:pt>
                <c:pt idx="11">
                  <c:v>1408</c:v>
                </c:pt>
                <c:pt idx="12">
                  <c:v>1536</c:v>
                </c:pt>
                <c:pt idx="13">
                  <c:v>1664</c:v>
                </c:pt>
                <c:pt idx="14">
                  <c:v>1792</c:v>
                </c:pt>
                <c:pt idx="15">
                  <c:v>1920</c:v>
                </c:pt>
                <c:pt idx="16">
                  <c:v>2048</c:v>
                </c:pt>
                <c:pt idx="17">
                  <c:v>2176</c:v>
                </c:pt>
                <c:pt idx="18">
                  <c:v>2304</c:v>
                </c:pt>
                <c:pt idx="19">
                  <c:v>2432</c:v>
                </c:pt>
                <c:pt idx="20">
                  <c:v>2560</c:v>
                </c:pt>
                <c:pt idx="21">
                  <c:v>2688</c:v>
                </c:pt>
                <c:pt idx="22">
                  <c:v>2816</c:v>
                </c:pt>
                <c:pt idx="23">
                  <c:v>2944</c:v>
                </c:pt>
                <c:pt idx="24">
                  <c:v>3072</c:v>
                </c:pt>
                <c:pt idx="25">
                  <c:v>3200</c:v>
                </c:pt>
                <c:pt idx="26">
                  <c:v>3328</c:v>
                </c:pt>
                <c:pt idx="27">
                  <c:v>3456</c:v>
                </c:pt>
                <c:pt idx="28">
                  <c:v>3584</c:v>
                </c:pt>
                <c:pt idx="29">
                  <c:v>3712</c:v>
                </c:pt>
                <c:pt idx="30">
                  <c:v>3840</c:v>
                </c:pt>
                <c:pt idx="31">
                  <c:v>3968</c:v>
                </c:pt>
                <c:pt idx="32">
                  <c:v>4096</c:v>
                </c:pt>
                <c:pt idx="33">
                  <c:v>4224</c:v>
                </c:pt>
                <c:pt idx="34">
                  <c:v>4352</c:v>
                </c:pt>
                <c:pt idx="35">
                  <c:v>4480</c:v>
                </c:pt>
                <c:pt idx="36">
                  <c:v>4608</c:v>
                </c:pt>
                <c:pt idx="37">
                  <c:v>4736</c:v>
                </c:pt>
                <c:pt idx="38">
                  <c:v>4864</c:v>
                </c:pt>
                <c:pt idx="39">
                  <c:v>4992</c:v>
                </c:pt>
                <c:pt idx="40">
                  <c:v>5120</c:v>
                </c:pt>
                <c:pt idx="41">
                  <c:v>5248</c:v>
                </c:pt>
                <c:pt idx="42">
                  <c:v>5376</c:v>
                </c:pt>
                <c:pt idx="43">
                  <c:v>5504</c:v>
                </c:pt>
                <c:pt idx="44">
                  <c:v>5632</c:v>
                </c:pt>
                <c:pt idx="45">
                  <c:v>5760</c:v>
                </c:pt>
                <c:pt idx="46">
                  <c:v>5888</c:v>
                </c:pt>
                <c:pt idx="47">
                  <c:v>6016</c:v>
                </c:pt>
                <c:pt idx="48">
                  <c:v>6144</c:v>
                </c:pt>
                <c:pt idx="49">
                  <c:v>6272</c:v>
                </c:pt>
                <c:pt idx="50">
                  <c:v>6400</c:v>
                </c:pt>
                <c:pt idx="51">
                  <c:v>6528</c:v>
                </c:pt>
                <c:pt idx="52">
                  <c:v>6656</c:v>
                </c:pt>
                <c:pt idx="53">
                  <c:v>6784</c:v>
                </c:pt>
                <c:pt idx="54">
                  <c:v>6912</c:v>
                </c:pt>
                <c:pt idx="55">
                  <c:v>7040</c:v>
                </c:pt>
                <c:pt idx="56">
                  <c:v>7168</c:v>
                </c:pt>
                <c:pt idx="57">
                  <c:v>7296</c:v>
                </c:pt>
                <c:pt idx="58">
                  <c:v>7424</c:v>
                </c:pt>
                <c:pt idx="59">
                  <c:v>7552</c:v>
                </c:pt>
                <c:pt idx="60">
                  <c:v>7680</c:v>
                </c:pt>
                <c:pt idx="61">
                  <c:v>7808</c:v>
                </c:pt>
                <c:pt idx="62">
                  <c:v>7936</c:v>
                </c:pt>
                <c:pt idx="63">
                  <c:v>8064</c:v>
                </c:pt>
                <c:pt idx="64">
                  <c:v>8192</c:v>
                </c:pt>
                <c:pt idx="65">
                  <c:v>8320</c:v>
                </c:pt>
                <c:pt idx="66">
                  <c:v>8448</c:v>
                </c:pt>
                <c:pt idx="67">
                  <c:v>8576</c:v>
                </c:pt>
                <c:pt idx="68">
                  <c:v>8704</c:v>
                </c:pt>
                <c:pt idx="69">
                  <c:v>8832</c:v>
                </c:pt>
                <c:pt idx="70">
                  <c:v>8960</c:v>
                </c:pt>
                <c:pt idx="71">
                  <c:v>9088</c:v>
                </c:pt>
                <c:pt idx="72">
                  <c:v>9216</c:v>
                </c:pt>
                <c:pt idx="73">
                  <c:v>9344</c:v>
                </c:pt>
                <c:pt idx="74">
                  <c:v>9472</c:v>
                </c:pt>
                <c:pt idx="75">
                  <c:v>9600</c:v>
                </c:pt>
                <c:pt idx="76">
                  <c:v>9728</c:v>
                </c:pt>
                <c:pt idx="77">
                  <c:v>9856</c:v>
                </c:pt>
                <c:pt idx="78">
                  <c:v>9984</c:v>
                </c:pt>
                <c:pt idx="79">
                  <c:v>10112</c:v>
                </c:pt>
                <c:pt idx="80">
                  <c:v>10240</c:v>
                </c:pt>
                <c:pt idx="81">
                  <c:v>10368</c:v>
                </c:pt>
                <c:pt idx="82">
                  <c:v>10496</c:v>
                </c:pt>
                <c:pt idx="83">
                  <c:v>10624</c:v>
                </c:pt>
                <c:pt idx="84">
                  <c:v>10752</c:v>
                </c:pt>
                <c:pt idx="85">
                  <c:v>10880</c:v>
                </c:pt>
                <c:pt idx="86">
                  <c:v>11008</c:v>
                </c:pt>
              </c:numCache>
            </c:numRef>
          </c:xVal>
          <c:yVal>
            <c:numRef>
              <c:f>'eb1 forced to end'!$A$53:$CI$53</c:f>
              <c:numCache>
                <c:formatCode>General</c:formatCode>
                <c:ptCount val="87"/>
                <c:pt idx="0">
                  <c:v>0.41587859424920126</c:v>
                </c:pt>
                <c:pt idx="1">
                  <c:v>0.40447284345047924</c:v>
                </c:pt>
                <c:pt idx="2">
                  <c:v>0.41389776357827474</c:v>
                </c:pt>
                <c:pt idx="3">
                  <c:v>0.41</c:v>
                </c:pt>
                <c:pt idx="4">
                  <c:v>0.4153354632587859</c:v>
                </c:pt>
                <c:pt idx="5">
                  <c:v>0.42549520766773163</c:v>
                </c:pt>
                <c:pt idx="6">
                  <c:v>0.3949520766773163</c:v>
                </c:pt>
                <c:pt idx="7">
                  <c:v>0.41293929712460065</c:v>
                </c:pt>
                <c:pt idx="8">
                  <c:v>0.41594249201277955</c:v>
                </c:pt>
                <c:pt idx="9">
                  <c:v>0.4198722044728434</c:v>
                </c:pt>
                <c:pt idx="10">
                  <c:v>0.41683706070287541</c:v>
                </c:pt>
                <c:pt idx="11">
                  <c:v>0.41083067092651759</c:v>
                </c:pt>
                <c:pt idx="12">
                  <c:v>0.42038338658146962</c:v>
                </c:pt>
                <c:pt idx="13">
                  <c:v>0.41696485623003193</c:v>
                </c:pt>
                <c:pt idx="14">
                  <c:v>0.40380191693290735</c:v>
                </c:pt>
                <c:pt idx="15">
                  <c:v>0.4198722044728434</c:v>
                </c:pt>
                <c:pt idx="16">
                  <c:v>0.41801916932907351</c:v>
                </c:pt>
                <c:pt idx="17">
                  <c:v>0.41233226837060705</c:v>
                </c:pt>
                <c:pt idx="18">
                  <c:v>0.4083067092651757</c:v>
                </c:pt>
                <c:pt idx="19">
                  <c:v>0.41332268370607023</c:v>
                </c:pt>
                <c:pt idx="20">
                  <c:v>0.41607028753993608</c:v>
                </c:pt>
                <c:pt idx="21">
                  <c:v>0.41124600638977632</c:v>
                </c:pt>
                <c:pt idx="22">
                  <c:v>0.41600638977635784</c:v>
                </c:pt>
                <c:pt idx="23">
                  <c:v>0.43341853035143768</c:v>
                </c:pt>
                <c:pt idx="24">
                  <c:v>0.42261980830670925</c:v>
                </c:pt>
                <c:pt idx="25">
                  <c:v>0.41479233226837064</c:v>
                </c:pt>
                <c:pt idx="26">
                  <c:v>0.41670926517571882</c:v>
                </c:pt>
                <c:pt idx="27">
                  <c:v>0.42769968051118207</c:v>
                </c:pt>
                <c:pt idx="28">
                  <c:v>0.41916932907348242</c:v>
                </c:pt>
                <c:pt idx="29">
                  <c:v>0.42121405750798724</c:v>
                </c:pt>
                <c:pt idx="30">
                  <c:v>0.42185303514376993</c:v>
                </c:pt>
                <c:pt idx="31">
                  <c:v>0.42769968051118207</c:v>
                </c:pt>
                <c:pt idx="32">
                  <c:v>0.42258785942492016</c:v>
                </c:pt>
                <c:pt idx="33">
                  <c:v>0.41801916932907351</c:v>
                </c:pt>
                <c:pt idx="34">
                  <c:v>0.42552715654952078</c:v>
                </c:pt>
                <c:pt idx="35">
                  <c:v>0.42319488817891376</c:v>
                </c:pt>
                <c:pt idx="36">
                  <c:v>0.43779552715654957</c:v>
                </c:pt>
                <c:pt idx="37">
                  <c:v>0.4351437699680511</c:v>
                </c:pt>
                <c:pt idx="38">
                  <c:v>0.43591054313099042</c:v>
                </c:pt>
                <c:pt idx="39">
                  <c:v>0.43274760383386579</c:v>
                </c:pt>
                <c:pt idx="40">
                  <c:v>0.4336102236421725</c:v>
                </c:pt>
                <c:pt idx="41">
                  <c:v>0.43980830670926518</c:v>
                </c:pt>
                <c:pt idx="42">
                  <c:v>0.4408945686900958</c:v>
                </c:pt>
                <c:pt idx="43">
                  <c:v>0.45006389776357825</c:v>
                </c:pt>
                <c:pt idx="44">
                  <c:v>0.4658466453674121</c:v>
                </c:pt>
                <c:pt idx="45">
                  <c:v>0.46335463258785942</c:v>
                </c:pt>
                <c:pt idx="46">
                  <c:v>0.47099041533546326</c:v>
                </c:pt>
                <c:pt idx="47">
                  <c:v>0.4799041533546326</c:v>
                </c:pt>
                <c:pt idx="48">
                  <c:v>0.46514376996805112</c:v>
                </c:pt>
                <c:pt idx="49">
                  <c:v>0.49376996805111817</c:v>
                </c:pt>
                <c:pt idx="50">
                  <c:v>0.50833865814696488</c:v>
                </c:pt>
                <c:pt idx="51">
                  <c:v>0.52405750798722051</c:v>
                </c:pt>
                <c:pt idx="52">
                  <c:v>0.53472843450479235</c:v>
                </c:pt>
                <c:pt idx="53">
                  <c:v>0.54862619808306712</c:v>
                </c:pt>
                <c:pt idx="54">
                  <c:v>0.58156549520766776</c:v>
                </c:pt>
                <c:pt idx="55">
                  <c:v>0.60156549520766778</c:v>
                </c:pt>
                <c:pt idx="56">
                  <c:v>0.6300638977635783</c:v>
                </c:pt>
                <c:pt idx="57">
                  <c:v>0.66019169329073479</c:v>
                </c:pt>
                <c:pt idx="58">
                  <c:v>0.66872204472843444</c:v>
                </c:pt>
                <c:pt idx="59">
                  <c:v>0.71485623003194898</c:v>
                </c:pt>
                <c:pt idx="60">
                  <c:v>0.74169329073482426</c:v>
                </c:pt>
                <c:pt idx="61">
                  <c:v>0.77025559105431307</c:v>
                </c:pt>
                <c:pt idx="62">
                  <c:v>0.80955271565495202</c:v>
                </c:pt>
                <c:pt idx="63">
                  <c:v>0.84536741214057509</c:v>
                </c:pt>
                <c:pt idx="64">
                  <c:v>0.87600638977635781</c:v>
                </c:pt>
                <c:pt idx="65">
                  <c:v>0.91948881789137382</c:v>
                </c:pt>
                <c:pt idx="66">
                  <c:v>0.95150159744408946</c:v>
                </c:pt>
                <c:pt idx="67">
                  <c:v>0.98613418530351438</c:v>
                </c:pt>
                <c:pt idx="68">
                  <c:v>1</c:v>
                </c:pt>
                <c:pt idx="69">
                  <c:v>0.99520766773162939</c:v>
                </c:pt>
                <c:pt idx="70">
                  <c:v>0.96303514376996802</c:v>
                </c:pt>
                <c:pt idx="71">
                  <c:v>0.90715654952076674</c:v>
                </c:pt>
                <c:pt idx="72">
                  <c:v>0.8364536741214057</c:v>
                </c:pt>
                <c:pt idx="73">
                  <c:v>0.76488817891373806</c:v>
                </c:pt>
                <c:pt idx="74">
                  <c:v>0.68258785942492006</c:v>
                </c:pt>
                <c:pt idx="75">
                  <c:v>0.58968051118210862</c:v>
                </c:pt>
                <c:pt idx="76">
                  <c:v>0.50709265175718854</c:v>
                </c:pt>
                <c:pt idx="77">
                  <c:v>0.4567092651757188</c:v>
                </c:pt>
                <c:pt idx="78">
                  <c:v>0.43325878594249201</c:v>
                </c:pt>
                <c:pt idx="79">
                  <c:v>0.4110862619808307</c:v>
                </c:pt>
                <c:pt idx="80">
                  <c:v>0.42699680511182109</c:v>
                </c:pt>
                <c:pt idx="81">
                  <c:v>0.40626198083067094</c:v>
                </c:pt>
                <c:pt idx="82">
                  <c:v>0.41150159744408943</c:v>
                </c:pt>
                <c:pt idx="83">
                  <c:v>0.41111821086261979</c:v>
                </c:pt>
                <c:pt idx="84">
                  <c:v>0.41492012779552717</c:v>
                </c:pt>
                <c:pt idx="85">
                  <c:v>0.42140575079872206</c:v>
                </c:pt>
                <c:pt idx="86">
                  <c:v>0.41527156549520766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473-4C77-B133-C2A2DE34B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2779304"/>
        <c:axId val="392779632"/>
      </c:scatterChart>
      <c:scatterChart>
        <c:scatterStyle val="lineMarker"/>
        <c:varyColors val="0"/>
        <c:ser>
          <c:idx val="1"/>
          <c:order val="1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'eb1 forced to end'!$A$2:$CM$2</c:f>
              <c:numCache>
                <c:formatCode>General</c:formatCode>
                <c:ptCount val="91"/>
                <c:pt idx="0">
                  <c:v>0</c:v>
                </c:pt>
                <c:pt idx="1">
                  <c:v>128</c:v>
                </c:pt>
                <c:pt idx="2">
                  <c:v>256</c:v>
                </c:pt>
                <c:pt idx="3">
                  <c:v>384</c:v>
                </c:pt>
                <c:pt idx="4">
                  <c:v>512</c:v>
                </c:pt>
                <c:pt idx="5">
                  <c:v>640</c:v>
                </c:pt>
                <c:pt idx="6">
                  <c:v>768</c:v>
                </c:pt>
                <c:pt idx="7">
                  <c:v>896</c:v>
                </c:pt>
                <c:pt idx="8">
                  <c:v>1024</c:v>
                </c:pt>
                <c:pt idx="9">
                  <c:v>1152</c:v>
                </c:pt>
                <c:pt idx="10">
                  <c:v>1280</c:v>
                </c:pt>
                <c:pt idx="11">
                  <c:v>1408</c:v>
                </c:pt>
                <c:pt idx="12">
                  <c:v>1536</c:v>
                </c:pt>
                <c:pt idx="13">
                  <c:v>1664</c:v>
                </c:pt>
                <c:pt idx="14">
                  <c:v>1792</c:v>
                </c:pt>
                <c:pt idx="15">
                  <c:v>1920</c:v>
                </c:pt>
                <c:pt idx="16">
                  <c:v>2048</c:v>
                </c:pt>
                <c:pt idx="17">
                  <c:v>2176</c:v>
                </c:pt>
                <c:pt idx="18">
                  <c:v>2304</c:v>
                </c:pt>
                <c:pt idx="19">
                  <c:v>2432</c:v>
                </c:pt>
                <c:pt idx="20">
                  <c:v>2560</c:v>
                </c:pt>
                <c:pt idx="21">
                  <c:v>2688</c:v>
                </c:pt>
                <c:pt idx="22">
                  <c:v>2816</c:v>
                </c:pt>
                <c:pt idx="23">
                  <c:v>2944</c:v>
                </c:pt>
                <c:pt idx="24">
                  <c:v>3072</c:v>
                </c:pt>
                <c:pt idx="25">
                  <c:v>3200</c:v>
                </c:pt>
                <c:pt idx="26">
                  <c:v>3328</c:v>
                </c:pt>
                <c:pt idx="27">
                  <c:v>3456</c:v>
                </c:pt>
                <c:pt idx="28">
                  <c:v>3584</c:v>
                </c:pt>
                <c:pt idx="29">
                  <c:v>3712</c:v>
                </c:pt>
                <c:pt idx="30">
                  <c:v>3840</c:v>
                </c:pt>
                <c:pt idx="31">
                  <c:v>3968</c:v>
                </c:pt>
                <c:pt idx="32">
                  <c:v>4096</c:v>
                </c:pt>
                <c:pt idx="33">
                  <c:v>4224</c:v>
                </c:pt>
                <c:pt idx="34">
                  <c:v>4352</c:v>
                </c:pt>
                <c:pt idx="35">
                  <c:v>4480</c:v>
                </c:pt>
                <c:pt idx="36">
                  <c:v>4608</c:v>
                </c:pt>
                <c:pt idx="37">
                  <c:v>4736</c:v>
                </c:pt>
                <c:pt idx="38">
                  <c:v>4864</c:v>
                </c:pt>
                <c:pt idx="39">
                  <c:v>4992</c:v>
                </c:pt>
                <c:pt idx="40">
                  <c:v>5120</c:v>
                </c:pt>
                <c:pt idx="41">
                  <c:v>5248</c:v>
                </c:pt>
                <c:pt idx="42">
                  <c:v>5376</c:v>
                </c:pt>
                <c:pt idx="43">
                  <c:v>5504</c:v>
                </c:pt>
                <c:pt idx="44">
                  <c:v>5632</c:v>
                </c:pt>
                <c:pt idx="45">
                  <c:v>5760</c:v>
                </c:pt>
                <c:pt idx="46">
                  <c:v>5888</c:v>
                </c:pt>
                <c:pt idx="47">
                  <c:v>6016</c:v>
                </c:pt>
                <c:pt idx="48">
                  <c:v>6144</c:v>
                </c:pt>
                <c:pt idx="49">
                  <c:v>6272</c:v>
                </c:pt>
                <c:pt idx="50">
                  <c:v>6400</c:v>
                </c:pt>
                <c:pt idx="51">
                  <c:v>6528</c:v>
                </c:pt>
                <c:pt idx="52">
                  <c:v>6656</c:v>
                </c:pt>
                <c:pt idx="53">
                  <c:v>6784</c:v>
                </c:pt>
                <c:pt idx="54">
                  <c:v>6912</c:v>
                </c:pt>
                <c:pt idx="55">
                  <c:v>7040</c:v>
                </c:pt>
                <c:pt idx="56">
                  <c:v>7168</c:v>
                </c:pt>
                <c:pt idx="57">
                  <c:v>7296</c:v>
                </c:pt>
                <c:pt idx="58">
                  <c:v>7424</c:v>
                </c:pt>
                <c:pt idx="59">
                  <c:v>7552</c:v>
                </c:pt>
                <c:pt idx="60">
                  <c:v>7680</c:v>
                </c:pt>
                <c:pt idx="61">
                  <c:v>7808</c:v>
                </c:pt>
                <c:pt idx="62">
                  <c:v>7936</c:v>
                </c:pt>
                <c:pt idx="63">
                  <c:v>8064</c:v>
                </c:pt>
                <c:pt idx="64">
                  <c:v>8192</c:v>
                </c:pt>
                <c:pt idx="65">
                  <c:v>8320</c:v>
                </c:pt>
                <c:pt idx="66">
                  <c:v>8448</c:v>
                </c:pt>
                <c:pt idx="67">
                  <c:v>8576</c:v>
                </c:pt>
                <c:pt idx="68">
                  <c:v>8704</c:v>
                </c:pt>
                <c:pt idx="69">
                  <c:v>8832</c:v>
                </c:pt>
                <c:pt idx="70">
                  <c:v>8960</c:v>
                </c:pt>
                <c:pt idx="71">
                  <c:v>9088</c:v>
                </c:pt>
                <c:pt idx="72">
                  <c:v>9216</c:v>
                </c:pt>
                <c:pt idx="73">
                  <c:v>9344</c:v>
                </c:pt>
                <c:pt idx="74">
                  <c:v>9472</c:v>
                </c:pt>
                <c:pt idx="75">
                  <c:v>9600</c:v>
                </c:pt>
                <c:pt idx="76">
                  <c:v>9728</c:v>
                </c:pt>
                <c:pt idx="77">
                  <c:v>9856</c:v>
                </c:pt>
                <c:pt idx="78">
                  <c:v>9984</c:v>
                </c:pt>
                <c:pt idx="79">
                  <c:v>10112</c:v>
                </c:pt>
                <c:pt idx="80">
                  <c:v>10240</c:v>
                </c:pt>
                <c:pt idx="81">
                  <c:v>10368</c:v>
                </c:pt>
                <c:pt idx="82">
                  <c:v>10496</c:v>
                </c:pt>
                <c:pt idx="83">
                  <c:v>10624</c:v>
                </c:pt>
                <c:pt idx="84">
                  <c:v>10752</c:v>
                </c:pt>
                <c:pt idx="85">
                  <c:v>10880</c:v>
                </c:pt>
                <c:pt idx="86">
                  <c:v>11008</c:v>
                </c:pt>
              </c:numCache>
            </c:numRef>
          </c:xVal>
          <c:yVal>
            <c:numRef>
              <c:f>'eb1 forced to end'!$A$106:$CI$106</c:f>
              <c:numCache>
                <c:formatCode>General</c:formatCode>
                <c:ptCount val="87"/>
                <c:pt idx="0">
                  <c:v>0.51603460781266186</c:v>
                </c:pt>
                <c:pt idx="1">
                  <c:v>0.77877940109833177</c:v>
                </c:pt>
                <c:pt idx="2">
                  <c:v>0.95974510413428671</c:v>
                </c:pt>
                <c:pt idx="3">
                  <c:v>0.98769557558802201</c:v>
                </c:pt>
                <c:pt idx="4">
                  <c:v>0.99015646047041772</c:v>
                </c:pt>
                <c:pt idx="5">
                  <c:v>0.9852605947570201</c:v>
                </c:pt>
                <c:pt idx="6">
                  <c:v>0.98645218112112754</c:v>
                </c:pt>
                <c:pt idx="7">
                  <c:v>0.98912029841467219</c:v>
                </c:pt>
                <c:pt idx="8">
                  <c:v>0.99336856284322872</c:v>
                </c:pt>
                <c:pt idx="9">
                  <c:v>0.9920215521707596</c:v>
                </c:pt>
                <c:pt idx="10">
                  <c:v>0.98981970780230044</c:v>
                </c:pt>
                <c:pt idx="11">
                  <c:v>0.99088177390943966</c:v>
                </c:pt>
                <c:pt idx="12">
                  <c:v>0.99217697647912129</c:v>
                </c:pt>
                <c:pt idx="13">
                  <c:v>0.98971609159672591</c:v>
                </c:pt>
                <c:pt idx="14">
                  <c:v>0.98787690394777739</c:v>
                </c:pt>
                <c:pt idx="15">
                  <c:v>0.99715055434669997</c:v>
                </c:pt>
                <c:pt idx="16">
                  <c:v>0.98380996787897634</c:v>
                </c:pt>
                <c:pt idx="17">
                  <c:v>0.98886125790073576</c:v>
                </c:pt>
                <c:pt idx="18">
                  <c:v>0.98357683141643359</c:v>
                </c:pt>
                <c:pt idx="19">
                  <c:v>0.98663350948088291</c:v>
                </c:pt>
                <c:pt idx="20">
                  <c:v>0.98554553932235001</c:v>
                </c:pt>
                <c:pt idx="21">
                  <c:v>0.9851051704486582</c:v>
                </c:pt>
                <c:pt idx="22">
                  <c:v>0.99792767588850906</c:v>
                </c:pt>
                <c:pt idx="23">
                  <c:v>0.9907781577038649</c:v>
                </c:pt>
                <c:pt idx="24">
                  <c:v>0.99217697647912129</c:v>
                </c:pt>
                <c:pt idx="25">
                  <c:v>0.99020826857320488</c:v>
                </c:pt>
                <c:pt idx="26">
                  <c:v>0.98691845404621303</c:v>
                </c:pt>
                <c:pt idx="27">
                  <c:v>0.99031188477877941</c:v>
                </c:pt>
                <c:pt idx="28">
                  <c:v>0.98857631333540563</c:v>
                </c:pt>
                <c:pt idx="29">
                  <c:v>0.98593410009325466</c:v>
                </c:pt>
                <c:pt idx="30">
                  <c:v>0.99028598072738594</c:v>
                </c:pt>
                <c:pt idx="31">
                  <c:v>0.98655579732670207</c:v>
                </c:pt>
                <c:pt idx="32">
                  <c:v>0.99383483576831422</c:v>
                </c:pt>
                <c:pt idx="33">
                  <c:v>0.99347217904880325</c:v>
                </c:pt>
                <c:pt idx="34">
                  <c:v>0.98836908092425657</c:v>
                </c:pt>
                <c:pt idx="35">
                  <c:v>0.98577867578489276</c:v>
                </c:pt>
                <c:pt idx="36">
                  <c:v>0.98924981867164041</c:v>
                </c:pt>
                <c:pt idx="37">
                  <c:v>0.99253963319863225</c:v>
                </c:pt>
                <c:pt idx="38">
                  <c:v>0.98383587193037003</c:v>
                </c:pt>
                <c:pt idx="39">
                  <c:v>0.98922391462024672</c:v>
                </c:pt>
                <c:pt idx="40">
                  <c:v>0.98751424722826653</c:v>
                </c:pt>
                <c:pt idx="41">
                  <c:v>0.99134804683452504</c:v>
                </c:pt>
                <c:pt idx="42">
                  <c:v>0.99010465236763034</c:v>
                </c:pt>
                <c:pt idx="43">
                  <c:v>0.99160708734846126</c:v>
                </c:pt>
                <c:pt idx="44">
                  <c:v>0.99046730908714131</c:v>
                </c:pt>
                <c:pt idx="45">
                  <c:v>0.98785099989638392</c:v>
                </c:pt>
                <c:pt idx="46">
                  <c:v>0.99603668013677338</c:v>
                </c:pt>
                <c:pt idx="47">
                  <c:v>0.99222878458190866</c:v>
                </c:pt>
                <c:pt idx="48">
                  <c:v>0.98640037301834016</c:v>
                </c:pt>
                <c:pt idx="49">
                  <c:v>0.98849860118122479</c:v>
                </c:pt>
                <c:pt idx="50">
                  <c:v>0.99036369288156678</c:v>
                </c:pt>
                <c:pt idx="51">
                  <c:v>0.99551859910890073</c:v>
                </c:pt>
                <c:pt idx="52">
                  <c:v>1</c:v>
                </c:pt>
                <c:pt idx="53">
                  <c:v>0.99409387628225065</c:v>
                </c:pt>
                <c:pt idx="54">
                  <c:v>0.9929540980209306</c:v>
                </c:pt>
                <c:pt idx="55">
                  <c:v>0.98715159050875578</c:v>
                </c:pt>
                <c:pt idx="56">
                  <c:v>0.99036369288156678</c:v>
                </c:pt>
                <c:pt idx="57">
                  <c:v>0.98927572272303388</c:v>
                </c:pt>
                <c:pt idx="58">
                  <c:v>0.98453528131799817</c:v>
                </c:pt>
                <c:pt idx="59">
                  <c:v>0.99316133043207966</c:v>
                </c:pt>
                <c:pt idx="60">
                  <c:v>0.98500155424308367</c:v>
                </c:pt>
                <c:pt idx="61">
                  <c:v>0.98663350948088291</c:v>
                </c:pt>
                <c:pt idx="62">
                  <c:v>0.99360169930577147</c:v>
                </c:pt>
                <c:pt idx="63">
                  <c:v>0.99111491037198229</c:v>
                </c:pt>
                <c:pt idx="64">
                  <c:v>0.98349911926225275</c:v>
                </c:pt>
                <c:pt idx="65">
                  <c:v>0.98033882499222891</c:v>
                </c:pt>
                <c:pt idx="66">
                  <c:v>0.97686768210548136</c:v>
                </c:pt>
                <c:pt idx="67">
                  <c:v>0.9731374987047976</c:v>
                </c:pt>
                <c:pt idx="68">
                  <c:v>0.95231064138431254</c:v>
                </c:pt>
                <c:pt idx="69">
                  <c:v>0.94873588229199046</c:v>
                </c:pt>
                <c:pt idx="70">
                  <c:v>0.920863122992436</c:v>
                </c:pt>
                <c:pt idx="71">
                  <c:v>0.90700445549683972</c:v>
                </c:pt>
                <c:pt idx="72">
                  <c:v>0.85501502434980836</c:v>
                </c:pt>
                <c:pt idx="73">
                  <c:v>0.80551238213656629</c:v>
                </c:pt>
                <c:pt idx="74">
                  <c:v>0.71751631955237805</c:v>
                </c:pt>
                <c:pt idx="75">
                  <c:v>0.61674955963112632</c:v>
                </c:pt>
                <c:pt idx="76">
                  <c:v>0.50152833903222471</c:v>
                </c:pt>
                <c:pt idx="77">
                  <c:v>0.40594238938970056</c:v>
                </c:pt>
                <c:pt idx="78">
                  <c:v>0.33843643145788005</c:v>
                </c:pt>
                <c:pt idx="79">
                  <c:v>0.33411045487514252</c:v>
                </c:pt>
                <c:pt idx="80">
                  <c:v>0.33983525023313649</c:v>
                </c:pt>
                <c:pt idx="81">
                  <c:v>0.33763340586467727</c:v>
                </c:pt>
                <c:pt idx="82">
                  <c:v>0.33514661693088804</c:v>
                </c:pt>
                <c:pt idx="83">
                  <c:v>0.33672676406589991</c:v>
                </c:pt>
                <c:pt idx="84">
                  <c:v>0.34048285151797741</c:v>
                </c:pt>
                <c:pt idx="85">
                  <c:v>0.33203813076365146</c:v>
                </c:pt>
                <c:pt idx="86">
                  <c:v>0.33721894104237904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473-4C77-B133-C2A2DE34B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973888"/>
        <c:axId val="454975528"/>
      </c:scatterChart>
      <c:valAx>
        <c:axId val="392779304"/>
        <c:scaling>
          <c:orientation val="minMax"/>
          <c:max val="10300"/>
          <c:min val="70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779632"/>
        <c:crosses val="autoZero"/>
        <c:crossBetween val="midCat"/>
      </c:valAx>
      <c:valAx>
        <c:axId val="392779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2779304"/>
        <c:crosses val="autoZero"/>
        <c:crossBetween val="midCat"/>
      </c:valAx>
      <c:valAx>
        <c:axId val="454975528"/>
        <c:scaling>
          <c:orientation val="minMax"/>
          <c:max val="1.1300000000000001"/>
          <c:min val="-9.0000000100000019E-2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973888"/>
        <c:crosses val="max"/>
        <c:crossBetween val="midCat"/>
      </c:valAx>
      <c:valAx>
        <c:axId val="4549738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49755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'GDP-Pi experiments, 12_02'!$D$6:$D$220</cx:f>
        <cx:lvl ptCount="215" formatCode="General">
          <cx:pt idx="0">2.1798453758981546</cx:pt>
          <cx:pt idx="1">1.5901787284518063</cx:pt>
          <cx:pt idx="2">2.8648425246861091</cx:pt>
          <cx:pt idx="3">3.1273514992885527</cx:pt>
          <cx:pt idx="4">2.6673998540443509</cx:pt>
          <cx:pt idx="5">0.8591624998045474</cx:pt>
          <cx:pt idx="6">0.6367910292668999</cx:pt>
          <cx:pt idx="7">1.285521890332554</cx:pt>
          <cx:pt idx="8">0.47243224739875989</cx:pt>
          <cx:pt idx="9">1.4930201482617484</cx:pt>
          <cx:pt idx="10">1.9930571943140374</cx:pt>
          <cx:pt idx="11">1.4102115514033262</cx:pt>
          <cx:pt idx="12">1.4403606614370352</cx:pt>
          <cx:pt idx="13">1.3101336874612912</cx:pt>
          <cx:pt idx="14">1.0527765842675441</cx:pt>
          <cx:pt idx="15">1.3558927226374371</cx:pt>
          <cx:pt idx="16">1.1628898678995143</cx:pt>
          <cx:pt idx="17">1.1842510132441058</cx:pt>
          <cx:pt idx="18">1.0454482006967485</cx:pt>
          <cx:pt idx="19">1.9749579540961677</cx:pt>
          <cx:pt idx="20">1.6402193178086815</cx:pt>
          <cx:pt idx="21">0.99316032087498152</cx:pt>
          <cx:pt idx="22">3.426403107018686</cx:pt>
          <cx:pt idx="23">1.3548331727687093</cx:pt>
          <cx:pt idx="24">1.2237462388520424</cx:pt>
          <cx:pt idx="25">0.67585584268012444</cx:pt>
          <cx:pt idx="26">1.3889793746840184</cx:pt>
          <cx:pt idx="27">1.3354226571765171</cx:pt>
          <cx:pt idx="28">0.88250930686445361</cx:pt>
          <cx:pt idx="29">1.3558658200040514</cx:pt>
          <cx:pt idx="30">0.99340664039900795</cx:pt>
          <cx:pt idx="31">0.80925526636001854</cx:pt>
          <cx:pt idx="32">1.3538318178738324</cx:pt>
          <cx:pt idx="33">1.025432077104852</cx:pt>
          <cx:pt idx="34">0.8295362067078389</cx:pt>
          <cx:pt idx="35">0.86333319155117139</cx:pt>
          <cx:pt idx="36">1.2835049539763055</cx:pt>
          <cx:pt idx="37">0.90090318805416103</cx:pt>
          <cx:pt idx="38">0.94770650743068108</cx:pt>
          <cx:pt idx="39">0.90330918951782457</cx:pt>
          <cx:pt idx="40">0.96697897036825531</cx:pt>
          <cx:pt idx="41">1.413243798634112</cx:pt>
          <cx:pt idx="42">1.4625820765155233</cx:pt>
          <cx:pt idx="43">0.57333217399408509</cx:pt>
          <cx:pt idx="44">0.36084824991790992</cx:pt>
          <cx:pt idx="45">0.75080461730679082</cx:pt>
          <cx:pt idx="46">1.3394430596572164</cx:pt>
          <cx:pt idx="47">1.6402193178086815</cx:pt>
          <cx:pt idx="48">1.5926467524750123</cx:pt>
          <cx:pt idx="49">1.0313188047276947</cx:pt>
          <cx:pt idx="50">1.7569390445441306</cx:pt>
          <cx:pt idx="51">0.76015120800551039</cx:pt>
          <cx:pt idx="52">0.77974411746967331</cx:pt>
          <cx:pt idx="53">0.31406360286972951</cx:pt>
          <cx:pt idx="54">1.2487588600977788</cx:pt>
          <cx:pt idx="55">1.1397471540911339</cx:pt>
          <cx:pt idx="56">0.90212062479477484</cx:pt>
          <cx:pt idx="57">1.6940744451791276</cx:pt>
          <cx:pt idx="58">0.50461085176876674</cx:pt>
          <cx:pt idx="59">0.3908846492839389</cx:pt>
          <cx:pt idx="60">1.6739349371191932</cx:pt>
          <cx:pt idx="61">0.54764497090190523</cx:pt>
          <cx:pt idx="62">0.62523211619439845</cx:pt>
          <cx:pt idx="63">0.52368448098710918</cx:pt>
          <cx:pt idx="64">0.43792263339552173</cx:pt>
          <cx:pt idx="65">1.235914987582917</cx:pt>
          <cx:pt idx="66">0.84397979450654614</cx:pt>
          <cx:pt idx="67">1.5154909104405263</cx:pt>
          <cx:pt idx="68">1.2016318461481097</cx:pt>
          <cx:pt idx="69">1.6418416910211531</cx:pt>
          <cx:pt idx="70">0.42619872037548417</cx:pt>
          <cx:pt idx="71">1.5138628737969233</cx:pt>
          <cx:pt idx="72">1.0225766928509454</cx:pt>
          <cx:pt idx="73">0.58534544356912865</cx:pt>
          <cx:pt idx="74">1.2875336616789275</cx:pt>
          <cx:pt idx="75">0.18224659086763129</cx:pt>
          <cx:pt idx="76">0.67617816483703408</cx:pt>
          <cx:pt idx="77">0.59489435962076376</cx:pt>
          <cx:pt idx="78">2.0812010864830652</cx:pt>
          <cx:pt idx="79">0.43148373550857255</cx:pt>
          <cx:pt idx="80">1.6979227238881425</cx:pt>
          <cx:pt idx="81">1.1325664339184618</cx:pt>
          <cx:pt idx="82">0.43815052028193746</cx:pt>
          <cx:pt idx="83">0.64161106990545247</cx:pt>
          <cx:pt idx="84">1.1036989802077108</cx:pt>
          <cx:pt idx="85">1.4717606135705117</cx:pt>
          <cx:pt idx="86">1.246894452255892</cx:pt>
          <cx:pt idx="87">0.83376677229159046</cx:pt>
          <cx:pt idx="88">2.2441550962769519</cx:pt>
          <cx:pt idx="89">1.4656712019411451</cx:pt>
          <cx:pt idx="90">0.84323926249954773</cx:pt>
          <cx:pt idx="91">1.8776194822283592</cx:pt>
          <cx:pt idx="92">1.5885948850967748</cx:pt>
          <cx:pt idx="93">0.96502602493894296</cx:pt>
          <cx:pt idx="94">1.0332345228692128</cx:pt>
          <cx:pt idx="95">0.50157059013648408</cx:pt>
          <cx:pt idx="96">0.38823657561590463</cx:pt>
          <cx:pt idx="97">0.3413429391115364</cx:pt>
          <cx:pt idx="98">1.0449273646271524</cx:pt>
          <cx:pt idx="99">0.71092903101654015</cx:pt>
          <cx:pt idx="100">0.24848004967568393</cx:pt>
          <cx:pt idx="101">1.2129352938417139</cx:pt>
          <cx:pt idx="102">0.6099989198462038</cx:pt>
          <cx:pt idx="103">1.4487587729046199</cx:pt>
          <cx:pt idx="104">0.42515257722286881</cx:pt>
          <cx:pt idx="105">0.90942255774013359</cx:pt>
          <cx:pt idx="106">0.81711437161834977</cx:pt>
          <cx:pt idx="107">0.47307126719026793</cx:pt>
          <cx:pt idx="108">0.5996755598346768</cx:pt>
          <cx:pt idx="109">0.88618209785493784</cx:pt>
          <cx:pt idx="110">0.55762950708468229</cx:pt>
          <cx:pt idx="111">1.0455845516489304</cx:pt>
          <cx:pt idx="112">0.47798477101802289</cx:pt>
          <cx:pt idx="113">1.5859473550870709</cx:pt>
          <cx:pt idx="114">1.1952197359131835</cx:pt>
          <cx:pt idx="115">0.40517967295934404</cx:pt>
          <cx:pt idx="116">0.66472046037509713</cx:pt>
          <cx:pt idx="117">0.89388745090486155</cx:pt>
          <cx:pt idx="118">0.66974739736216338</cx:pt>
          <cx:pt idx="119">1.4088533686971294</cx:pt>
          <cx:pt idx="120">0.31534803363612607</cx:pt>
          <cx:pt idx="121">0.95018901000688794</cx:pt>
          <cx:pt idx="122">1.2950418254537084</cx:pt>
          <cx:pt idx="123">0.90267103396182469</cx:pt>
          <cx:pt idx="124">0.9926599378031985</cx:pt>
          <cx:pt idx="125">1.0572145335191592</cx:pt>
          <cx:pt idx="126">1.287242592164938</cx:pt>
          <cx:pt idx="127">0.46652373972536293</cx:pt>
          <cx:pt idx="128">1.6005365923778263</cx:pt>
          <cx:pt idx="129">1.8321899092217457</cx:pt>
          <cx:pt idx="130">1.130878173039815</cx:pt>
          <cx:pt idx="131">1.3573096357038086</cx:pt>
          <cx:pt idx="132">0.83462901894205332</cx:pt>
          <cx:pt idx="133">0.85211620102221375</cx:pt>
          <cx:pt idx="134">0.29051342154408</cx:pt>
          <cx:pt idx="135">0.33562548611305038</cx:pt>
          <cx:pt idx="136">0.604461454676679</cx:pt>
          <cx:pt idx="137">0.74923598467803965</cx:pt>
          <cx:pt idx="138">0.8002282126278718</cx:pt>
          <cx:pt idx="139">1.188158871680923</cx:pt>
          <cx:pt idx="140">1.0039651683109319</cx:pt>
          <cx:pt idx="141">1.1649431690263234</cx:pt>
          <cx:pt idx="142">0.84147781051727299</cx:pt>
          <cx:pt idx="143">0.86498277729149842</cx:pt>
          <cx:pt idx="144">0.83929101787039861</cx:pt>
          <cx:pt idx="145">2.4586389001361972</cx:pt>
          <cx:pt idx="146">0.77983828946453682</cx:pt>
          <cx:pt idx="147">0.77259700864036129</cx:pt>
          <cx:pt idx="148">1.0388593809152427</cx:pt>
          <cx:pt idx="149">0.82532562053142311</cx:pt>
          <cx:pt idx="150">0.52315962159151164</cx:pt>
          <cx:pt idx="151">0.91031779929075796</cx:pt>
          <cx:pt idx="152">0.52078528435194538</cx:pt>
          <cx:pt idx="153">0.82630501043525173</cx:pt>
          <cx:pt idx="154">0.37694242068889655</cx:pt>
          <cx:pt idx="155">0.41024318720570835</cx:pt>
          <cx:pt idx="156">0.87688937394081734</cx:pt>
          <cx:pt idx="157">1.2663513114403102</cx:pt>
          <cx:pt idx="158">0.48607412660175081</cx:pt>
          <cx:pt idx="159">0.81901471943984905</cx:pt>
          <cx:pt idx="160">0.67729180626529062</cx:pt>
          <cx:pt idx="161">0.81481862884689327</cx:pt>
          <cx:pt idx="162">0.84332030962804849</cx:pt>
          <cx:pt idx="163">1.0366102010670415</cx:pt>
          <cx:pt idx="164">1.0108978454240554</cx:pt>
          <cx:pt idx="165">0.93970898416122384</cx:pt>
          <cx:pt idx="166">0.29498149569034443</cx:pt>
          <cx:pt idx="167">1.2855498370681424</cx:pt>
          <cx:pt idx="168">0.92800113452249378</cx:pt>
          <cx:pt idx="169">0.89373050171742763</cx:pt>
          <cx:pt idx="170">0.60833203576006234</cx:pt>
          <cx:pt idx="171">0.93298633824031918</cx:pt>
          <cx:pt idx="172">0.66618138446383379</cx:pt>
          <cx:pt idx="173">1.0846106748486797</cx:pt>
          <cx:pt idx="174">0.78729277087653737</cx:pt>
          <cx:pt idx="175">0.53065919105574988</cx:pt>
          <cx:pt idx="176">1.1935853843798931</cx:pt>
          <cx:pt idx="177">1.5287332747918903</cx:pt>
          <cx:pt idx="178">0.57553689712426281</cx:pt>
          <cx:pt idx="179">0.97410535986258617</cx:pt>
          <cx:pt idx="180">0.78260192132831641</cx:pt>
          <cx:pt idx="181">1.0070792041927896</cx:pt>
          <cx:pt idx="182">0.71125604414199239</cx:pt>
          <cx:pt idx="183">0.66461757839701718</cx:pt>
          <cx:pt idx="184">0.79082002822918573</cx:pt>
          <cx:pt idx="185">0.83517651502974466</cx:pt>
          <cx:pt idx="186">0.85501418301364562</cx:pt>
          <cx:pt idx="187">0.65620356182105788</cx:pt>
          <cx:pt idx="188">0.99987954883713126</cx:pt>
          <cx:pt idx="189">1.758692382138481</cx:pt>
          <cx:pt idx="190">0.67888801537299848</cx:pt>
          <cx:pt idx="191">0.36153689161622654</cx:pt>
          <cx:pt idx="192">0.8868208403290343</cx:pt>
          <cx:pt idx="193">0.71109971969912689</cx:pt>
          <cx:pt idx="194">0.73758290077560196</cx:pt>
          <cx:pt idx="195">0.48161434044726781</cx:pt>
          <cx:pt idx="196">1.0749211951779993</cx:pt>
          <cx:pt idx="197">1.302701263241552</cx:pt>
          <cx:pt idx="198">1.6702287919466337</cx:pt>
          <cx:pt idx="199">0.93560545147929708</cx:pt>
          <cx:pt idx="200">0.42391095885287727</cx:pt>
          <cx:pt idx="201">0.80843703856147453</cx:pt>
          <cx:pt idx="202">0.69805568078006819</cx:pt>
          <cx:pt idx="203">0.9953502650007251</cx:pt>
          <cx:pt idx="204">1.031251211246512</cx:pt>
          <cx:pt idx="205">0.67462933680304904</cx:pt>
          <cx:pt idx="206">0.8008327773737276</cx:pt>
          <cx:pt idx="207">0.68992623795160912</cx:pt>
          <cx:pt idx="208">0.2875416536257388</cx:pt>
          <cx:pt idx="209">0.53357231925173509</cx:pt>
          <cx:pt idx="210">0.60423350622556926</cx:pt>
          <cx:pt idx="211">0.58074561034707184</cx:pt>
          <cx:pt idx="212">0.85689558027999713</cx:pt>
          <cx:pt idx="213">0.82646611262395275</cx:pt>
          <cx:pt idx="214">0.15858582102322852</cx:pt>
        </cx:lvl>
      </cx:numDim>
    </cx:data>
    <cx:data id="1">
      <cx:numDim type="val">
        <cx:f>'GDP-Pi experiments, 12_02'!$J$7:$J$366</cx:f>
        <cx:lvl ptCount="360" formatCode="General">
          <cx:pt idx="0">0.3413429391115364</cx:pt>
          <cx:pt idx="1">0.11685500321175839</cx:pt>
          <cx:pt idx="2">0.654388017985847</cx:pt>
          <cx:pt idx="3">0.48204918882163539</cx:pt>
          <cx:pt idx="4">0.10842795971091043</cx:pt>
          <cx:pt idx="5">0.091492963975129293</cx:pt>
          <cx:pt idx="6">0.017899218745928071</cx:pt>
          <cx:pt idx="7">0.035446782899598218</cx:pt>
          <cx:pt idx="8">0.015966736722031413</cx:pt>
          <cx:pt idx="9">0.21964676081959733</cx:pt>
          <cx:pt idx="10">0.24631279857877811</cx:pt>
          <cx:pt idx="11">0.21014457149961477</cx:pt>
          <cx:pt idx="12">0.48963783911558501</cx:pt>
          <cx:pt idx="13">0.044293975030840003</cx:pt>
          <cx:pt idx="14">0.4414945961475244</cx:pt>
          <cx:pt idx="15">0.029053804341216578</cx:pt>
          <cx:pt idx="16">0.14364978101827625</cx:pt>
          <cx:pt idx="17">0.12924364252074139</cx:pt>
          <cx:pt idx="18">0.038117772878652451</cx:pt>
          <cx:pt idx="19">0.440365716427017</cx:pt>
          <cx:pt idx="20">0.17444321473932109</cx:pt>
          <cx:pt idx="21">0.22088004988531856</cx:pt>
          <cx:pt idx="22">0.069661824308476825</cx:pt>
          <cx:pt idx="23">0.045851111806595929</cx:pt>
          <cx:pt idx="24">0.034257745245371195</cx:pt>
          <cx:pt idx="25">0.376358794162169</cx:pt>
          <cx:pt idx="26">0.12342446359132492</cx:pt>
          <cx:pt idx="27">0.77037528602524097</cx:pt>
          <cx:pt idx="28">0.24056549994527329</cx:pt>
          <cx:pt idx="29">0.021326728718552596</cx:pt>
          <cx:pt idx="30">0.1849450028053069</cx:pt>
          <cx:pt idx="31">0.02047946934834903</cx:pt>
          <cx:pt idx="32">0.5366149619991365</cx:pt>
          <cx:pt idx="33">0.15170189878835899</cx:pt>
          <cx:pt idx="34">0.21096362049766448</cx:pt>
          <cx:pt idx="35">0.010012437567089621</cx:pt>
          <cx:pt idx="36">0.06993183137943991</cx:pt>
          <cx:pt idx="37">0.019783347034973132</cx:pt>
          <cx:pt idx="38">0.028976037198975634</cx:pt>
          <cx:pt idx="39">0.10613183821114998</cx:pt>
          <cx:pt idx="40">0.52952651402041206</cx:pt>
          <cx:pt idx="41">0.38933626964827123</cx:pt>
          <cx:pt idx="42">0.037904227932553561</cx:pt>
          <cx:pt idx="43">0.0094167079832439948</cx:pt>
          <cx:pt idx="44">0.26240218775374591</cx:pt>
          <cx:pt idx="45">0.72808948064145207</cx:pt>
          <cx:pt idx="46">0.14817440214020455</cx:pt>
          <cx:pt idx="47">0.13011355165309252</cx:pt>
          <cx:pt idx="48">0.10193453387511579</cx:pt>
          <cx:pt idx="49">1.5615258227868163</cx:pt>
          <cx:pt idx="50">0.090458768210961923</cx:pt>
          <cx:pt idx="51">0.14775406047594128</cx:pt>
          <cx:pt idx="52">0.081272128359889617</cx:pt>
          <cx:pt idx="53">0.016167036286644711</cx:pt>
          <cx:pt idx="54">0.12049696680250777</cx:pt>
          <cx:pt idx="55">0.047480032883935513</cx:pt>
          <cx:pt idx="56">0.3882544461142069</cx:pt>
          <cx:pt idx="57">0.22058598751305625</cx:pt>
          <cx:pt idx="58">0.24279108489009918</cx:pt>
          <cx:pt idx="59">0.0075491265673202912</cx:pt>
          <cx:pt idx="60">0.052579886540911107</cx:pt>
          <cx:pt idx="61">0.1194861754695066</cx:pt>
          <cx:pt idx="62">0.037154885699949534</cx:pt>
          <cx:pt idx="63">0.043336459157475166</cx:pt>
          <cx:pt idx="64">0.035770048564424062</cx:pt>
          <cx:pt idx="65">0.68678493243694194</cx:pt>
          <cx:pt idx="66">0.049998767803352523</cx:pt>
          <cx:pt idx="67">0.04275453198079502</cx:pt>
          <cx:pt idx="68">0.049762367009956059</cx:pt>
          <cx:pt idx="69">0.78136432068838757</cx:pt>
          <cx:pt idx="70">0.68847915503613821</cx:pt>
          <cx:pt idx="71">0.088980031277178087</cx:pt>
          <cx:pt idx="72">0.020456249995346367</cx:pt>
          <cx:pt idx="73">0.06090836926596379</cx:pt>
          <cx:pt idx="74">0.033711533064079771</cx:pt>
          <cx:pt idx="75">0.27479157218860151</cx:pt>
          <cx:pt idx="76">0.18641607006829297</cx:pt>
          <cx:pt idx="77">0.12603155787574061</cx:pt>
          <cx:pt idx="78">0.14412965682995676</cx:pt>
          <cx:pt idx="79">0.11113080160515343</cx:pt>
          <cx:pt idx="80">0.24805053359045906</cx:pt>
          <cx:pt idx="81">0.61727426928224083</cx:pt>
          <cx:pt idx="82">0.032035533550950811</cx:pt>
          <cx:pt idx="83">0.038333737597511679</cx:pt>
          <cx:pt idx="84">0.07017911508304471</cx:pt>
          <cx:pt idx="85">0.26626188504132497</cx:pt>
          <cx:pt idx="86">0.044283621132983335</cx:pt>
          <cx:pt idx="87">0.043853085927523773</cx:pt>
          <cx:pt idx="88">0.12984601179362762</cx:pt>
          <cx:pt idx="89">0.054271962721610778</cx:pt>
          <cx:pt idx="90">0.036012799393004981</cx:pt>
          <cx:pt idx="91">0.63967466436740161</cx:pt>
          <cx:pt idx="92">0.11283931449045899</cx:pt>
          <cx:pt idx="93">0.059000694885204368</cx:pt>
          <cx:pt idx="94">0.28648030210592335</cx:pt>
          <cx:pt idx="95">0.21618175594175301</cx:pt>
          <cx:pt idx="96">0.20357331958618388</cx:pt>
          <cx:pt idx="97">0.052347425036447286</cx:pt>
          <cx:pt idx="98">0.063005249985666811</cx:pt>
          <cx:pt idx="99">0.20489805989029586</cx:pt>
          <cx:pt idx="100">0.022567120069913064</cx:pt>
          <cx:pt idx="101">0.11810806184968997</cx:pt>
          <cx:pt idx="102">0.071816093829345215</cx:pt>
          <cx:pt idx="103">0.0055175573381943408</cx:pt>
          <cx:pt idx="104">0.30309489531895301</cx:pt>
          <cx:pt idx="105">0.12575014769866558</cx:pt>
          <cx:pt idx="106">0.19682631813704179</cx:pt>
          <cx:pt idx="107">0.57974118230054594</cx:pt>
          <cx:pt idx="108">0.032430939177763025</cx:pt>
          <cx:pt idx="109">0.043163666258123193</cx:pt>
          <cx:pt idx="110">0.11432404231270188</cx:pt>
          <cx:pt idx="111">0.020667139170556126</cx:pt>
          <cx:pt idx="112">0.015456092943371354</cx:pt>
          <cx:pt idx="113">0.19400443543973653</cx:pt>
          <cx:pt idx="114">0.13622626884484856</cx:pt>
          <cx:pt idx="115">0.34251369338941756</cx:pt>
          <cx:pt idx="116">0.13486853194606269</cx:pt>
          <cx:pt idx="117">0.064936700566622776</cx:pt>
          <cx:pt idx="118">0.069815858193072677</cx:pt>
          <cx:pt idx="119">0.55171013417201098</cx:pt>
          <cx:pt idx="120">0.034545100511834917</cx:pt>
          <cx:pt idx="121">0.58642727505619163</cx:pt>
          <cx:pt idx="122">0.063426544739492011</cx:pt>
          <cx:pt idx="123">0.087821369639296626</cx:pt>
          <cx:pt idx="124">0.55102503028005168</cx:pt>
          <cx:pt idx="125">0.029179103766946896</cx:pt>
          <cx:pt idx="126">0.0096226199978109318</cx:pt>
          <cx:pt idx="127">0.22577033740870298</cx:pt>
          <cx:pt idx="128">0.11007307358238631</cx:pt>
          <cx:pt idx="129">0.047605310015555395</cx:pt>
          <cx:pt idx="130">0.02851803871848603</cx:pt>
          <cx:pt idx="131">0.047380284915691954</cx:pt>
          <cx:pt idx="132">0.30149201037527723</cx:pt>
          <cx:pt idx="133">0.013921614580166277</cx:pt>
          <cx:pt idx="134">0.018476612899022526</cx:pt>
          <cx:pt idx="135">0.091261570540695475</cx:pt>
          <cx:pt idx="136">0.045469789556188245</cx:pt>
          <cx:pt idx="137">0.14081439762657613</cx:pt>
          <cx:pt idx="138">0.062834272373765404</cx:pt>
          <cx:pt idx="139">0.066397494464777343</cx:pt>
          <cx:pt idx="140">0.15927583370579643</cx:pt>
          <cx:pt idx="141">0.088486574280998015</cx:pt>
          <cx:pt idx="142">0.048619925883108886</cx:pt>
          <cx:pt idx="143">0.039566694069946264</cx:pt>
          <cx:pt idx="144">0.3501681221910819</cx:pt>
          <cx:pt idx="145">0.20888465986564972</cx:pt>
          <cx:pt idx="146">0.35650068064179052</cx:pt>
          <cx:pt idx="147">0.051895721464704211</cx:pt>
          <cx:pt idx="148">0.27089418189738229</cx:pt>
          <cx:pt idx="149">0.030056374933666939</cx:pt>
          <cx:pt idx="150">0.012622956503658229</cx:pt>
          <cx:pt idx="151">0.025140379697021129</cx:pt>
          <cx:pt idx="152">0.020940590176294679</cx:pt>
          <cx:pt idx="153">0.071033120062580696</cx:pt>
          <cx:pt idx="154">0.058014188089696127</cx:pt>
          <cx:pt idx="155">0.091123295433815643</cx:pt>
          <cx:pt idx="156">0.12798965386104358</cx:pt>
          <cx:pt idx="157">0.0041005482945217038</cx:pt>
          <cx:pt idx="158">0.024425648685779101</cx:pt>
          <cx:pt idx="159">0.28864607643275803</cx:pt>
          <cx:pt idx="160">0.032479590451657055</cx:pt>
          <cx:pt idx="161">0.15833800345182816</cx:pt>
          <cx:pt idx="162">0.06855632821417601</cx:pt>
          <cx:pt idx="163">0.096698950402298325</cx:pt>
          <cx:pt idx="164">0.08404850541566225</cx:pt>
          <cx:pt idx="165">0.22768927866882915</cx:pt>
          <cx:pt idx="166">0.21936063824796956</cx:pt>
          <cx:pt idx="167">0.11731087448566642</cx:pt>
          <cx:pt idx="168">0.077702034866044351</cx:pt>
          <cx:pt idx="169">0.11247419655652824</cx:pt>
          <cx:pt idx="170">0.07328042698204669</cx:pt>
          <cx:pt idx="171">0.11184907276207126</cx:pt>
          <cx:pt idx="172">0.26181904603518857</cx:pt>
          <cx:pt idx="173">0.14215699794466211</cx:pt>
          <cx:pt idx="174">0.064709074352367821</cx:pt>
          <cx:pt idx="175">0.34243296597018025</cx:pt>
          <cx:pt idx="176">0.14838761858707808</cx:pt>
          <cx:pt idx="177">0.090817512563232353</cx:pt>
          <cx:pt idx="178">0.022628443765755221</cx:pt>
          <cx:pt idx="179">0.0075302222436959502</cx:pt>
          <cx:pt idx="180">0.097892889168047351</cx:pt>
          <cx:pt idx="181">0.1129062108629255</cx:pt>
          <cx:pt idx="182">0.15302832278272971</cx:pt>
          <cx:pt idx="183">0.037200850507001025</cx:pt>
          <cx:pt idx="184">0.014813146548354266</cx:pt>
          <cx:pt idx="185">0.040569611090525447</cx:pt>
          <cx:pt idx="186">0.021825498986970358</cx:pt>
          <cx:pt idx="187">0.19982534983371977</cx:pt>
          <cx:pt idx="188">0.014503547022424032</cx:pt>
          <cx:pt idx="189">0.15921904328507858</cx:pt>
          <cx:pt idx="190">0.0071596874983712285</cx:pt>
          <cx:pt idx="191">0.27174461943877481</cx:pt>
          <cx:pt idx="192">0.028458063873652201</cx:pt>
          <cx:pt idx="193">0.085206198327723706</cx:pt>
          <cx:pt idx="194">0.20575303278842683</cx:pt>
          <cx:pt idx="195">0.053149290541718859</cx:pt>
          <cx:pt idx="196">0.038945552875755581</cx:pt>
          <cx:pt idx="197">0.024754387979472457</cx:pt>
          <cx:pt idx="198">0.13333560382030901</cx:pt>
          <cx:pt idx="199">0.031505958956744171</cx:pt>
          <cx:pt idx="200">0.11193431560074754</cx:pt>
          <cx:pt idx="201">0.066204294596758292</cx:pt>
          <cx:pt idx="202">0.072695829319609634</cx:pt>
          <cx:pt idx="203">0.065346137518493025</cx:pt>
          <cx:pt idx="204">0.023965253789614512</cx:pt>
          <cx:pt idx="205">0.29365016552744377</cx:pt>
          <cx:pt idx="206">0.040958938696698061</cx:pt>
          <cx:pt idx="207">0.064607206449682333</cx:pt>
          <cx:pt idx="208">0.72768116738063249</cx:pt>
          <cx:pt idx="209">0.020318032089972404</cx:pt>
          <cx:pt idx="210">0.02028757027274606</cx:pt>
          <cx:pt idx="211">0.16193638739771574</cx:pt>
          <cx:pt idx="212">0.15507305209476696</cx:pt>
          <cx:pt idx="213">0.43005383653582957</cx:pt>
          <cx:pt idx="214">0.013217884612377653</cx:pt>
          <cx:pt idx="215">0.056073311230388195</cx:pt>
          <cx:pt idx="216">0.065824197358246975</cx:pt>
          <cx:pt idx="217">0.016384319375132125</cx:pt>
          <cx:pt idx="218">0.035967114435456769</cx:pt>
          <cx:pt idx="219">0.12738126128528682</cx:pt>
          <cx:pt idx="220">0.065064596090499444</cx:pt>
          <cx:pt idx="221">0.013003540537582339</cx:pt>
          <cx:pt idx="222">1.0782705242521895</cx:pt>
          <cx:pt idx="223">0.009707180324190547</cx:pt>
          <cx:pt idx="224">0.025830225477302068</cx:pt>
          <cx:pt idx="225">0.15115746654315299</cx:pt>
          <cx:pt idx="226">0.16063401438653399</cx:pt>
          <cx:pt idx="227">0.028831980195855731</cx:pt>
          <cx:pt idx="228">0.19472525871366336</cx:pt>
          <cx:pt idx="229">0.015732832661227325</cx:pt>
          <cx:pt idx="230">0.11171772443278946</cx:pt>
          <cx:pt idx="231">0.0092556835649258706</cx:pt>
          <cx:pt idx="232">0.018423157756190089</cx:pt>
          <cx:pt idx="233">0.20502741472608518</cx:pt>
          <cx:pt idx="234">0.19272159837935168</cx:pt>
          <cx:pt idx="235">0.079000122077009585</cx:pt>
          <cx:pt idx="236">0.10247945620789289</cx:pt>
          <cx:pt idx="237">0.045151182422160901</cx:pt>
          <cx:pt idx="238">0.20434444532326679</cx:pt>
          <cx:pt idx="239">0.0059506637519444244</cx:pt>
          <cx:pt idx="240">0.10483002741320817</cx:pt>
          <cx:pt idx="241">0.017454768619054012</cx:pt>
          <cx:pt idx="242">0.034830912154238412</cx:pt>
          <cx:pt idx="243">0.0086993310009139332</cx:pt>
          <cx:pt idx="244">0.051435448990516143</cx:pt>
          <cx:pt idx="245">0.025660826874693343</cx:pt>
          <cx:pt idx="246">0.082528385233591392</cx:pt>
          <cx:pt idx="247">0.053731322479939565</cx:pt>
          <cx:pt idx="248">0.011209948739295119</cx:pt>
          <cx:pt idx="249">0.044659436871028454</cx:pt>
          <cx:pt idx="250">0.068780163525066704</cx:pt>
          <cx:pt idx="251">0.10981383138098293</cx:pt>
          <cx:pt idx="252">0.04384547386608869</cx:pt>
          <cx:pt idx="253">0.016402193178086815</cx:pt>
          <cx:pt idx="254">0.079229249300570778</cx:pt>
          <cx:pt idx="255">0.010924863757732665</cx:pt>
          <cx:pt idx="256">0.10087175315021658</cx:pt>
          <cx:pt idx="257">0.032596951212096652</cx:pt>
          <cx:pt idx="258">0.043358155592419338</cx:pt>
          <cx:pt idx="259">0.013440414552961483</cx:pt>
          <cx:pt idx="260">0.058631177977799251</cx:pt>
          <cx:pt idx="261">0.079552083315235875</cx:pt>
          <cx:pt idx="262">0.21573021648635618</cx:pt>
          <cx:pt idx="263">0.026293227187256622</cx:pt>
          <cx:pt idx="264">0.023629469217558131</cx:pt>
          <cx:pt idx="265">0.041849608572677284</cx:pt>
          <cx:pt idx="266">0.010456338740014776</cx:pt>
          <cx:pt idx="267">0.012847061019578108</cx:pt>
          <cx:pt idx="268">0.18415844906499515</cx:pt>
          <cx:pt idx="269">0.022685346809591989</cx:pt>
          <cx:pt idx="270">0.035268608620851287</cx:pt>
          <cx:pt idx="271">0.23324219656912443</cx:pt>
          <cx:pt idx="272">0.010017996943862019</cx:pt>
          <cx:pt idx="273">0.059545915828037942</cx:pt>
          <cx:pt idx="274">0.024434469794007985</cx:pt>
          <cx:pt idx="275">0.031636277643194155</cx:pt>
          <cx:pt idx="276">0.0096976148862647112</cx:pt>
          <cx:pt idx="277">0.01934843163098713</cx:pt>
          <cx:pt idx="278">0.33367420661648139</cx:pt>
          <cx:pt idx="279">0.15586879482100041</cx:pt>
          <cx:pt idx="280">0.038255844147141255</cx:pt>
          <cx:pt idx="281">0.069283628493242766</cx:pt>
          <cx:pt idx="282">0.0095260889629860054</cx:pt>
          <cx:pt idx="283">0.1617300355550875</cx:pt>
          <cx:pt idx="284">0.019022047966152342</cx:pt>
          <cx:pt idx="285">0.02851803871848603</cx:pt>
          <cx:pt idx="286">0.049684062734566665</cx:pt>
          <cx:pt idx="287">0.058427501605879194</cx:pt>
          <cx:pt idx="288">0.11670383244434344</cx:pt>
          <cx:pt idx="289">0.08680826473082158</cx:pt>
          <cx:pt idx="290">0.079232677209076827</cx:pt>
          <cx:pt idx="291">0.097245391993420194</cx:pt>
          <cx:pt idx="292">0.015700756771664406</cx:pt>
          <cx:pt idx="293">0.0089230526685932215</cx:pt>
          <cx:pt idx="294">0.028992751847545298</cx:pt>
          <cx:pt idx="295">0.022274583328266043</cx:pt>
          <cx:pt idx="296">0.059772409495604709</cx:pt>
          <cx:pt idx="297">0.27676454522557004</cx:pt>
          <cx:pt idx="298">0.096272877737012097</cx:pt>
          <cx:pt idx="299">0.27098584659532965</cx:pt>
          <cx:pt idx="300">0.045803996906891367</cx:pt>
          <cx:pt idx="301">0.15692844886500068</cx:pt>
          <cx:pt idx="302">0.15441312526622231</cx:pt>
          <cx:pt idx="303">0.021732609607197657</cx:pt>
          <cx:pt idx="304">0.099252687731546621</cx:pt>
          <cx:pt idx="305">0.012838528815864916</cx:pt>
          <cx:pt idx="306">0.83829133530457844</cx:pt>
          <cx:pt idx="307">0.018978694771278573</cx:pt>
          <cx:pt idx="308">0.12604067364287966</cx:pt>
          <cx:pt idx="309">0.2531618454249539</cx:pt>
          <cx:pt idx="310">0.93662797109840012</cx:pt>
          <cx:pt idx="311">0.16479876095709689</cx:pt>
          <cx:pt idx="312">0.052531100212013758</cx:pt>
          <cx:pt idx="313">0.10851974546428568</cx:pt>
          <cx:pt idx="314">0.0039103624828555478</cx:pt>
          <cx:pt idx="315">0.054662145627036779</cx:pt>
          <cx:pt idx="316">0.12422274407772822</cx:pt>
          <cx:pt idx="317">0.022366627061027475</cx:pt>
          <cx:pt idx="318">0.29100665315960478</cx:pt>
          <cx:pt idx="319">0.029456999993298771</cx:pt>
          <cx:pt idx="320">0.035516560031290348</cx:pt>
          <cx:pt idx="321">0.25588319756502809</cx:pt>
          <cx:pt idx="322">0.10690267342751536</cx:pt>
          <cx:pt idx="323">0.079178684870367569</cx:pt>
          <cx:pt idx="324">0.21965272964377244</cx:pt>
          <cx:pt idx="325">0.12505980935708755</cx:pt>
          <cx:pt idx="326">0.1213615190306872</cx:pt>
          <cx:pt idx="327">0.018221312656523179</cx:pt>
          <cx:pt idx="328">0.0049458367587432829</cx:pt>
          <cx:pt idx="329">0.029454328398886172</cx:pt>
          <cx:pt idx="330">0.055575468822290891</cx:pt>
          <cx:pt idx="331">0.23010064853255963</cx:pt>
          <cx:pt idx="332">0.059308968412113222</cx:pt>
          <cx:pt idx="333">0.088230740585624842</cx:pt>
          <cx:pt idx="334">0.090457370603147028</cx:pt>
          <cx:pt idx="335">0.0060636573671300608</cx:pt>
          <cx:pt idx="336">0.021219235126221182</cx:pt>
          <cx:pt idx="337">0.077026874040739185</cx:pt>
          <cx:pt idx="338">0.030181352452150378</cx:pt>
          <cx:pt idx="339">0.074432394785047415</cx:pt>
          <cx:pt idx="340">0.010266370303305843</cx:pt>
          <cx:pt idx="341">0.014606875401469798</cx:pt>
          <cx:pt idx="342">0.0029044450250958623</cx:pt>
          <cx:pt idx="343">0.018800205390080271</cx:pt>
          <cx:pt idx="344">0.01282230831199143</cx:pt>
          <cx:pt idx="345">0.088443198509291651</cx:pt>
          <cx:pt idx="346">0.076346917014519261</cx:pt>
          <cx:pt idx="347">0.019049304294308969</cx:pt>
          <cx:pt idx="348">0.031788129489171334</cx:pt>
          <cx:pt idx="349">0.002642028480875018</cx:pt>
          <cx:pt idx="350">0.007860475963939368</cx:pt>
          <cx:pt idx="351">0.1379867045140637</cx:pt>
          <cx:pt idx="352">0.1503534374657958</cx:pt>
          <cx:pt idx="353">0.040442848279075627</cx:pt>
          <cx:pt idx="354">0.17485724135658212</cx:pt>
          <cx:pt idx="355">0.086571323268067005</cx:pt>
          <cx:pt idx="356">0.064859102565807403</cx:pt>
          <cx:pt idx="357">0.010292958447202046</cx:pt>
          <cx:pt idx="358">0.12035773921825549</cx:pt>
          <cx:pt idx="359">0.02675514762999158</cx:pt>
        </cx:lvl>
      </cx:numDim>
    </cx:data>
  </cx:chartData>
  <cx:chart>
    <cx:plotArea>
      <cx:plotAreaRegion>
        <cx:series layoutId="boxWhisker" uniqueId="{00000000-E60D-4985-A48F-30021113EDE1}" formatIdx="1">
          <cx:tx>
            <cx:txData>
              <cx:f/>
              <cx:v>intact</cx:v>
            </cx:txData>
          </cx:tx>
          <cx:spPr>
            <a:solidFill>
              <a:srgbClr val="00CDC8"/>
            </a:solidFill>
            <a:ln>
              <a:solidFill>
                <a:srgbClr val="00928F"/>
              </a:solidFill>
            </a:ln>
          </cx:spPr>
          <cx:dataId val="0"/>
          <cx:layoutPr>
            <cx:visibility nonoutliers="0"/>
            <cx:statistics quartileMethod="exclusive"/>
          </cx:layoutPr>
        </cx:series>
        <cx:series layoutId="boxWhisker" uniqueId="{00000002-E60D-4985-A48F-30021113EDE1}" formatIdx="2">
          <cx:tx>
            <cx:txData>
              <cx:f/>
              <cx:v>intact GDPPI</cx:v>
            </cx:txData>
          </cx:tx>
          <cx:spPr>
            <a:solidFill>
              <a:srgbClr val="9999FF"/>
            </a:solidFill>
            <a:ln>
              <a:solidFill>
                <a:srgbClr val="5353FF"/>
              </a:solidFill>
            </a:ln>
          </cx:spPr>
          <cx:dataId val="1"/>
          <cx:layoutPr>
            <cx:visibility nonoutliers="0"/>
            <cx:statistics quartileMethod="exclusive"/>
          </cx:layoutPr>
        </cx:series>
      </cx:plotAreaRegion>
      <cx:axis id="0">
        <cx:catScaling gapWidth="0.170000002"/>
        <cx:tickLabels/>
        <cx:spPr>
          <a:ln>
            <a:solidFill>
              <a:schemeClr val="tx1"/>
            </a:solidFill>
          </a:ln>
        </cx:spPr>
      </cx:axis>
      <cx:axis id="1">
        <cx:valScaling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</a:defRPr>
            </a:pPr>
            <a:endParaRPr lang="en-US">
              <a:solidFill>
                <a:schemeClr val="tx1"/>
              </a:solidFill>
            </a:endParaRPr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'GDP-Pi experiments 4_05'!$D$6:$D$247</cx:f>
        <cx:lvl ptCount="242" formatCode="General">
          <cx:pt idx="0">0.86230373774866342</cx:pt>
          <cx:pt idx="1">1.0169560103905839</cx:pt>
          <cx:pt idx="2">1.5869372574709588</cx:pt>
          <cx:pt idx="3">0.99700907734325162</cx:pt>
          <cx:pt idx="4">0.33681852711563137</cx:pt>
          <cx:pt idx="5">1.1951842240906321</cx:pt>
          <cx:pt idx="6">0.5298337868509887</cx:pt>
          <cx:pt idx="7">0.67274476207142431</cx:pt>
          <cx:pt idx="8">0.90863177280473506</cx:pt>
          <cx:pt idx="9">1.8705394454948165</cx:pt>
          <cx:pt idx="10">0.47376671945934962</cx:pt>
          <cx:pt idx="11">0.55806622117592786</cx:pt>
          <cx:pt idx="12">1.4910891731170224</cx:pt>
          <cx:pt idx="13">1.2422873262696301</cx:pt>
          <cx:pt idx="14">0.92296775716895529</cx:pt>
          <cx:pt idx="15">1.1269537932687088</cx:pt>
          <cx:pt idx="16">1.0802461721096608</cx:pt>
          <cx:pt idx="17">1.0216760652907826</cx:pt>
          <cx:pt idx="18">2.6077969084777077</cx:pt>
          <cx:pt idx="19">1.1968843438973042</cx:pt>
          <cx:pt idx="20">0.75104492579555848</cx:pt>
          <cx:pt idx="21">0.63585577299469453</cx:pt>
          <cx:pt idx="22">0.95933595098025992</cx:pt>
          <cx:pt idx="23">0.88795222876356816</cx:pt>
          <cx:pt idx="24">1.2267556796860311</cx:pt>
          <cx:pt idx="25">0.56003946572734831</cx:pt>
          <cx:pt idx="26">0.96335202721450397</cx:pt>
          <cx:pt idx="27">1.4882539674917257</cx:pt>
          <cx:pt idx="28">0.91582820912696461</cx:pt>
          <cx:pt idx="29">1.198229615809723</cx:pt>
          <cx:pt idx="30">0.92713694254960477</cx:pt>
          <cx:pt idx="31">1.2422960661551394</cx:pt>
          <cx:pt idx="32">1.4331189096950339</cx:pt>
          <cx:pt idx="33">1.216089753872438</cx:pt>
          <cx:pt idx="34">0.61058511054657416</cx:pt>
          <cx:pt idx="35">0.90279849618174346</cx:pt>
          <cx:pt idx="36">0.9469123498790305</cx:pt>
          <cx:pt idx="37">0.83579717114117458</cx:pt>
          <cx:pt idx="38">0.77807072772747043</cx:pt>
          <cx:pt idx="39">1.4419354383137466</cx:pt>
          <cx:pt idx="40">1.1829344246826066</cx:pt>
          <cx:pt idx="41">0.48828423477910549</cx:pt>
          <cx:pt idx="42">0.7085339995487594</cx:pt>
          <cx:pt idx="43">1.6031146927831132</cx:pt>
          <cx:pt idx="44">1.0400345810881819</cx:pt>
          <cx:pt idx="45">0.27234700224734415</cx:pt>
          <cx:pt idx="46">1.3026291625793009</cx:pt>
          <cx:pt idx="47">1.9024182353845118</cx:pt>
          <cx:pt idx="48">1.3826760301170007</cx:pt>
          <cx:pt idx="49">1.7466986525262855</cx:pt>
          <cx:pt idx="50">1.6796575217563994</cx:pt>
          <cx:pt idx="51">1.3100156644349756</cx:pt>
          <cx:pt idx="52">1.4219618437404224</cx:pt>
          <cx:pt idx="53">0.6056174066595883</cx:pt>
          <cx:pt idx="54">0.56661931607923599</cx:pt>
          <cx:pt idx="55">0.77126578454861894</cx:pt>
          <cx:pt idx="56">1.5302826733663089</cx:pt>
          <cx:pt idx="57">1.2011746707827877</cx:pt>
          <cx:pt idx="58">1.010674911839915</cx:pt>
          <cx:pt idx="59">1.4433929069538736</cx:pt>
          <cx:pt idx="60">1.0285523437756288</cx:pt>
          <cx:pt idx="61">1.5936434410556268</cx:pt>
          <cx:pt idx="62">1.5790213514253053</cx:pt>
          <cx:pt idx="63">1.3899634578329318</cx:pt>
          <cx:pt idx="64">1.3793923118010301</cx:pt>
          <cx:pt idx="65">1.2895454568444555</cx:pt>
          <cx:pt idx="66">0.76958920674947917</cx:pt>
          <cx:pt idx="67">0.74207138434324993</cx:pt>
          <cx:pt idx="68">0.76673476501828397</cx:pt>
          <cx:pt idx="69">1.5334469002288109</cx:pt>
          <cx:pt idx="70">0.77730515274062983</cx:pt>
          <cx:pt idx="71">1.1875317932634721</cx:pt>
          <cx:pt idx="72">0.66514328797232902</cx:pt>
          <cx:pt idx="73">0.53072434257906453</cx:pt>
          <cx:pt idx="74">1.1166752289107538</cx:pt>
          <cx:pt idx="75">1.7453870569643515</cx:pt>
          <cx:pt idx="76">0.9265063445737628</cx:pt>
          <cx:pt idx="77">1.0306389270006571</cx:pt>
          <cx:pt idx="78">1.1890341352526739</cx:pt>
          <cx:pt idx="79">1.3897900705034718</cx:pt>
          <cx:pt idx="80">1.2626059091731474</cx:pt>
          <cx:pt idx="81">1.1837730938665001</cx:pt>
          <cx:pt idx="82">1.6581835181077238</cx:pt>
          <cx:pt idx="83">0.77302645699809802</cx:pt>
          <cx:pt idx="84">0.80556475113519377</cx:pt>
          <cx:pt idx="85">1.1146451837194939</cx:pt>
          <cx:pt idx="86">1.4296087204956653</cx:pt>
          <cx:pt idx="87">1.0036947765063096</cx:pt>
          <cx:pt idx="88">0.87142704455158049</cx:pt>
          <cx:pt idx="89">0.77227934325239955</cx:pt>
          <cx:pt idx="90">1.2440903643320056</cx:pt>
          <cx:pt idx="91">0.92579155971985738</cx:pt>
          <cx:pt idx="92">1.9014795296979745</cx:pt>
          <cx:pt idx="93">0.82849529016245627</cx:pt>
          <cx:pt idx="94">1.2040763915031383</cx:pt>
          <cx:pt idx="95">1.2555237328256357</cx:pt>
          <cx:pt idx="96">1.5585239865305469</cx:pt>
          <cx:pt idx="97">1.0753909845468501</cx:pt>
          <cx:pt idx="98">0.79122908625803523</cx:pt>
          <cx:pt idx="99">0.49512606523001573</cx:pt>
          <cx:pt idx="100">0.59208616848841322</cx:pt>
          <cx:pt idx="101">0.86005017256329008</cx:pt>
          <cx:pt idx="102">1.7726382118091411</cx:pt>
          <cx:pt idx="103">0.92612205935460046</cx:pt>
          <cx:pt idx="104">1.3618604977404718</cx:pt>
          <cx:pt idx="105">0.91188979665374492</cx:pt>
          <cx:pt idx="106">0.88190102958731087</cx:pt>
          <cx:pt idx="107">0.54006574743149971</cx:pt>
          <cx:pt idx="108">0.83788848859289489</cx:pt>
          <cx:pt idx="109">1.9803199276182792</cx:pt>
          <cx:pt idx="110">1.2680546079246566</cx:pt>
          <cx:pt idx="111">1.2661020450710236</cx:pt>
          <cx:pt idx="112">1.5301363902150757</cx:pt>
          <cx:pt idx="113">0.52498063588526811</cx:pt>
          <cx:pt idx="114">1.016382990955238</cx:pt>
          <cx:pt idx="115">0.55158638394242632</cx:pt>
          <cx:pt idx="116">1.1108986784273156</cx:pt>
          <cx:pt idx="117">0.72311368462273939</cx:pt>
          <cx:pt idx="118">1.3861704157984907</cx:pt>
          <cx:pt idx="119">1.0344821697684266</cx:pt>
          <cx:pt idx="120">0.92184639959801262</cx:pt>
          <cx:pt idx="121">0.9902609981970425</cx:pt>
          <cx:pt idx="122">0.90991315561851294</cx:pt>
          <cx:pt idx="123">2.1446521496142119</cx:pt>
          <cx:pt idx="124">0.9726393957287881</cx:pt>
          <cx:pt idx="125">1.0319265083075857</cx:pt>
          <cx:pt idx="126">0.98846036945544102</cx:pt>
          <cx:pt idx="127">0.95882374293459205</cx:pt>
          <cx:pt idx="128">1.262907351693487</cx:pt>
          <cx:pt idx="129">1.1272890029547313</cx:pt>
          <cx:pt idx="130">0.64458964929257989</cx:pt>
          <cx:pt idx="131">1.1588191282435731</cx:pt>
          <cx:pt idx="132">1.0241721729488882</cx:pt>
          <cx:pt idx="133">1.0250942517042911</cx:pt>
          <cx:pt idx="134">1.4944751848149471</cx:pt>
          <cx:pt idx="135">0.52623825267825486</cx:pt>
          <cx:pt idx="136">0.8950848960020662</cx:pt>
          <cx:pt idx="137">1.4271013835142858</cx:pt>
          <cx:pt idx="138">0.80033573476723707</cx:pt>
          <cx:pt idx="139">1.5783727365905424</cx:pt>
          <cx:pt idx="140">0.60845025664440888</cx:pt>
          <cx:pt idx="141">0.47961399275019401</cx:pt>
          <cx:pt idx="142">0.78063059375356414</cx:pt>
          <cx:pt idx="143">1.3481089246756122</cx:pt>
          <cx:pt idx="144">0.89486248674813618</cx:pt>
          <cx:pt idx="145">0.96672004189623162</cx:pt>
          <cx:pt idx="146">1.7881263491689765</cx:pt>
          <cx:pt idx="147">1.1361195436654723</cx:pt>
          <cx:pt idx="148">0.94210761894723749</cx:pt>
          <cx:pt idx="149">0.82932097988854636</cx:pt>
          <cx:pt idx="150">0.74890091678471793</cx:pt>
          <cx:pt idx="151">1.0727561309895388</cx:pt>
          <cx:pt idx="152">1.0365325311572169</cx:pt>
          <cx:pt idx="153">0.78314209529906953</cx:pt>
          <cx:pt idx="154">1.1149052798389585</cx:pt>
          <cx:pt idx="155">0.824555156608752</cx:pt>
          <cx:pt idx="156">0.71826116690743125</cx:pt>
          <cx:pt idx="157">0.4643351077733428</cx:pt>
          <cx:pt idx="158">1.4987134284173218</cx:pt>
          <cx:pt idx="159">0.85099556958601985</cx:pt>
          <cx:pt idx="160">1.1582265208426739</cx:pt>
          <cx:pt idx="161">1.1990604972498451</cx:pt>
          <cx:pt idx="162">1.0980784077818089</cx:pt>
          <cx:pt idx="163">1.0543780517034649</cx:pt>
          <cx:pt idx="164">0.52077622370248933</cx:pt>
          <cx:pt idx="165">1.3886576855108459</cx:pt>
          <cx:pt idx="166">1.2091227934598709</cx:pt>
          <cx:pt idx="167">0.52423239351851458</cx:pt>
          <cx:pt idx="168">0.95233512864294945</cx:pt>
          <cx:pt idx="169">0.42397444114576388</cx:pt>
          <cx:pt idx="170">0.98721110601271123</cx:pt>
          <cx:pt idx="171">0.84457144088832536</cx:pt>
          <cx:pt idx="172">0.89469000157246947</cx:pt>
          <cx:pt idx="173">0.939664730390247</cx:pt>
          <cx:pt idx="174">1.1380086446979267</cx:pt>
          <cx:pt idx="175">0.55433811712414072</cx:pt>
          <cx:pt idx="176">1.3655628972651845</cx:pt>
          <cx:pt idx="177">1.6062232815698552</cx:pt>
          <cx:pt idx="178">1.1628359057973632</cx:pt>
          <cx:pt idx="179">0.51878553114333581</cx:pt>
          <cx:pt idx="180">0.78052940894953549</cx:pt>
          <cx:pt idx="181">0.91811003213122389</cx:pt>
          <cx:pt idx="182">0.96733807938049565</cx:pt>
          <cx:pt idx="183">0.9780119167992275</cx:pt>
          <cx:pt idx="184">0.81937846968320416</cx:pt>
          <cx:pt idx="185">0.56415390280001787</cx:pt>
          <cx:pt idx="186">0.75923734289048406</cx:pt>
          <cx:pt idx="187">0.91975132704974827</cx:pt>
          <cx:pt idx="188">1.1570317538439554</cx:pt>
          <cx:pt idx="189">0.61281523721379449</cx:pt>
          <cx:pt idx="190">0.96825463044989601</cx:pt>
          <cx:pt idx="191">0.8856334657820456</cx:pt>
          <cx:pt idx="192">0.47318352407953174</cx:pt>
          <cx:pt idx="193">0.56585720591163546</cx:pt>
          <cx:pt idx="194">0.91730866762289032</cx:pt>
          <cx:pt idx="195">0.85474502612136127</cx:pt>
          <cx:pt idx="196">0.51981014736492126</cx:pt>
          <cx:pt idx="197">0.86696540295088831</cx:pt>
          <cx:pt idx="198">0.5675161484277077</cx:pt>
          <cx:pt idx="199">1.151569840012292</cx:pt>
          <cx:pt idx="200">0.56624310694235092</cx:pt>
          <cx:pt idx="201">0.6753822702018869</cx:pt>
          <cx:pt idx="202">0.94470963152699827</cx:pt>
          <cx:pt idx="203">0.91240243217912886</cx:pt>
          <cx:pt idx="204">0.63602931682174846</cx:pt>
          <cx:pt idx="205">1.2880488006063617</cx:pt>
          <cx:pt idx="206">0.64913708852030527</cx:pt>
          <cx:pt idx="207">1.0659042945779169</cx:pt>
          <cx:pt idx="208">1.06971093054678</cx:pt>
          <cx:pt idx="209">0.77585637856764489</cx:pt>
          <cx:pt idx="210">0.73226172597565453</cx:pt>
          <cx:pt idx="211">0.37778912386121333</cx:pt>
          <cx:pt idx="212">0.59774959876630251</cx:pt>
          <cx:pt idx="213">0.91270789353062598</cx:pt>
          <cx:pt idx="214">0.62653965517755339</cx:pt>
          <cx:pt idx="215">0.40689445956286285</cx:pt>
          <cx:pt idx="216">0.66308231723812172</cx:pt>
          <cx:pt idx="217">0.74964173908737453</cx:pt>
          <cx:pt idx="218">1.3092897009493114</cx:pt>
          <cx:pt idx="219">1.3790186127506239</cx:pt>
          <cx:pt idx="220">1.2821964447078775</cx:pt>
          <cx:pt idx="221">0.79923526911563414</cx:pt>
          <cx:pt idx="222">0.36176925381592462</cx:pt>
          <cx:pt idx="223">0.97335906836291197</cx:pt>
          <cx:pt idx="224">0.85860155337539978</cx:pt>
          <cx:pt idx="225">1.1403616916073991</cx:pt>
          <cx:pt idx="226">0.7839672334146921</cx:pt>
          <cx:pt idx="227">0.88875557147997175</cx:pt>
          <cx:pt idx="228">0.56103322138914036</cx:pt>
          <cx:pt idx="229">0.87380008054402136</cx:pt>
          <cx:pt idx="230">0.9524599559321415</cx:pt>
          <cx:pt idx="231">0.50827722603448688</cx:pt>
          <cx:pt idx="232">0.52005560265029738</cx:pt>
          <cx:pt idx="233">0.80348657903998877</cx:pt>
          <cx:pt idx="234">1.380410027905107</cx:pt>
          <cx:pt idx="235">1.1065125197315404</cx:pt>
          <cx:pt idx="236">0.33158407122928613</cx:pt>
          <cx:pt idx="237">0.83656105418047333</cx:pt>
          <cx:pt idx="238">1.1336481609524494</cx:pt>
          <cx:pt idx="239">0.91120943924654751</cx:pt>
          <cx:pt idx="240">0.72329476257918901</cx:pt>
          <cx:pt idx="241">0.72054771260391348</cx:pt>
        </cx:lvl>
      </cx:numDim>
    </cx:data>
    <cx:data id="1">
      <cx:numDim type="val">
        <cx:f>'GDP-Pi experiments 4_05'!$H$6:$H$218</cx:f>
        <cx:lvl ptCount="213" formatCode="General">
          <cx:pt idx="0">0.26649377969588417</cx:pt>
          <cx:pt idx="1">1.0233361140321953</cx:pt>
          <cx:pt idx="2">0.17894066742169681</cx:pt>
          <cx:pt idx="3">1.2834771127171474</cx:pt>
          <cx:pt idx="4">0.81409526728802972</cx:pt>
          <cx:pt idx="5">1.2148543253175503</cx:pt>
          <cx:pt idx="6">0.5856829331882375</cx:pt>
          <cx:pt idx="7">0.60882559023059712</cx:pt>
          <cx:pt idx="8">0.71169823564800527</cx:pt>
          <cx:pt idx="9">0.087980260356489398</cx:pt>
          <cx:pt idx="10">0.3780798450857864</cx:pt>
          <cx:pt idx="11">0.20233094821230291</cx:pt>
          <cx:pt idx="12">0.84325942410946453</cx:pt>
          <cx:pt idx="13">0.74949895018469115</cx:pt>
          <cx:pt idx="14">0.94629886766277926</cx:pt>
          <cx:pt idx="15">0.15017511107390707</cx:pt>
          <cx:pt idx="16">1.0067915012520812</cx:pt>
          <cx:pt idx="17">0.074200878373993862</cx:pt>
          <cx:pt idx="18">0.17799132149953359</cx:pt>
          <cx:pt idx="19">0.77001642487066291</cx:pt>
          <cx:pt idx="20">0.52427861234288331</cx:pt>
          <cx:pt idx="21">0.45742993602971693</cx:pt>
          <cx:pt idx="22">0.90602765139257768</cx:pt>
          <cx:pt idx="23">0.55114951886847252</cx:pt>
          <cx:pt idx="24">0.56036382439772181</cx:pt>
          <cx:pt idx="25">0.48403876361473486</cx:pt>
          <cx:pt idx="26">1.0469996454648769</cx:pt>
          <cx:pt idx="27">0.24365145572195124</cx:pt>
          <cx:pt idx="28">0.57749364887254739</cx:pt>
          <cx:pt idx="29">0.85986130578031439</cx:pt>
          <cx:pt idx="30">0.31075278021968428</cx:pt>
          <cx:pt idx="31">0.64251522311178566</cx:pt>
          <cx:pt idx="32">0.66619103220163678</cx:pt>
          <cx:pt idx="33">0.41012298459502383</cx:pt>
          <cx:pt idx="34">0.57876982410875366</cx:pt>
          <cx:pt idx="35">0.36777762139499198</cx:pt>
          <cx:pt idx="36">0.67813224906407399</cx:pt>
          <cx:pt idx="37">0.44018382640538056</cx:pt>
          <cx:pt idx="38">0.58771061401286417</cx:pt>
          <cx:pt idx="39">0.81330320256468014</cx:pt>
          <cx:pt idx="40">0.41973491000779661</cx:pt>
          <cx:pt idx="41">0.49540978567494354</cx:pt>
          <cx:pt idx="42">0.32255076653602299</cx:pt>
          <cx:pt idx="43">0.7025561147335686</cx:pt>
          <cx:pt idx="44">0.39237162123854574</cx:pt>
          <cx:pt idx="45">0.57726652586431537</cx:pt>
          <cx:pt idx="46">0.28624266485207439</cx:pt>
          <cx:pt idx="47">0.42336600462324864</cx:pt>
          <cx:pt idx="48">1.1915343265962399</cx:pt>
          <cx:pt idx="49">0.41961624245661505</cx:pt>
          <cx:pt idx="50">0.33149857921353915</cx:pt>
          <cx:pt idx="51">0.82669256834969618</cx:pt>
          <cx:pt idx="52">0.27456934877757766</cx:pt>
          <cx:pt idx="53">0.36684286907893732</cx:pt>
          <cx:pt idx="54">0.40534861313968557</cx:pt>
          <cx:pt idx="55">0.63554983422740841</cx:pt>
          <cx:pt idx="56">0.44868495195856056</cx:pt>
          <cx:pt idx="57">0.61452618262944569</cx:pt>
          <cx:pt idx="58">0.14152892772776421</cx:pt>
          <cx:pt idx="59">0.49949001475167581</cx:pt>
          <cx:pt idx="60">0.22336958690740777</cx:pt>
          <cx:pt idx="61">0.40231337816384116</cx:pt>
          <cx:pt idx="62">0.62991776194396165</cx:pt>
          <cx:pt idx="63">0.47123591433403261</cx:pt>
          <cx:pt idx="64">0.85428677363995098</cx:pt>
          <cx:pt idx="65">0.40372146347718046</cx:pt>
          <cx:pt idx="66">0.59729333008278218</cx:pt>
          <cx:pt idx="67">0.63512205144912814</cx:pt>
          <cx:pt idx="68">0.3104829221148207</cx:pt>
          <cx:pt idx="69">0.31665516875568445</cx:pt>
          <cx:pt idx="70">0.36332894833623164</cx:pt>
          <cx:pt idx="71">0.24356860925621784</cx:pt>
          <cx:pt idx="72">0.52098333508114292</cx:pt>
          <cx:pt idx="73">0.33397452529863525</cx:pt>
          <cx:pt idx="74">1.2041570786258471</cx:pt>
          <cx:pt idx="75">0.76631883334378581</cx:pt>
          <cx:pt idx="76">0.63096620303281803</cx:pt>
          <cx:pt idx="77">0.30847408789863007</cx:pt>
          <cx:pt idx="78">0.42105846307833195</cx:pt>
          <cx:pt idx="79">0.34122036193515559</cx:pt>
          <cx:pt idx="80">0.75093434612708065</cx:pt>
          <cx:pt idx="81">0.48010917554177557</cx:pt>
          <cx:pt idx="82">0.46938404860403649</cx:pt>
          <cx:pt idx="83">0.71000266034979986</cx:pt>
          <cx:pt idx="84">0.35252720463707515</cx:pt>
          <cx:pt idx="85">0.32113237364258185</cx:pt>
          <cx:pt idx="86">0.59981083468443763</cx:pt>
          <cx:pt idx="87">0.65313343608919328</cx:pt>
          <cx:pt idx="88">0.30685246598434746</cx:pt>
          <cx:pt idx="89">0.28475815088999462</cx:pt>
          <cx:pt idx="90">0.62127700794625729</cx:pt>
          <cx:pt idx="91">0.17903266776484422</cx:pt>
          <cx:pt idx="92">0.056480846486780256</cx:pt>
          <cx:pt idx="93">0.20504923233517308</cx:pt>
          <cx:pt idx="94">0.1432131404292869</cx:pt>
          <cx:pt idx="95">0.37570032158524652</cx:pt>
          <cx:pt idx="96">0.92351035505583956</cx:pt>
          <cx:pt idx="97">0.55791920581635568</cx:pt>
          <cx:pt idx="98">0.14828911395719085</cx:pt>
          <cx:pt idx="99">0.5540993724694131</cx:pt>
          <cx:pt idx="100">0.58636423748875111</cx:pt>
          <cx:pt idx="101">0.1459922445290496</cx:pt>
          <cx:pt idx="102">0.27553850477380587</cx:pt>
          <cx:pt idx="103">0.69525137758146172</cx:pt>
          <cx:pt idx="104">0.197487522006392</cx:pt>
          <cx:pt idx="105">0.20805090790198788</cx:pt>
          <cx:pt idx="106">0.55890850210979193</cx:pt>
          <cx:pt idx="107">0.72559321367290341</cx:pt>
          <cx:pt idx="108">0.66115770259478623</cx:pt>
          <cx:pt idx="109">0.55344288185225454</cx:pt>
          <cx:pt idx="110">0.23436332398786977</cx:pt>
          <cx:pt idx="111">0.47001689630260979</cx:pt>
          <cx:pt idx="112">0.66759597108464475</cx:pt>
          <cx:pt idx="113">0.67938079222302517</cx:pt>
          <cx:pt idx="114">0.6613904451217465</cx:pt>
          <cx:pt idx="115">0.36639749125326471</cx:pt>
          <cx:pt idx="116">1.0273025330788317</cx:pt>
          <cx:pt idx="117">0.63950291519160307</cx:pt>
          <cx:pt idx="118">0.30503237608344019</cx:pt>
          <cx:pt idx="119">0.19334101377113377</cx:pt>
          <cx:pt idx="120">0.22013293967579728</cx:pt>
          <cx:pt idx="121">0.38909626891477284</cx:pt>
          <cx:pt idx="122">0.32960489263952036</cx:pt>
          <cx:pt idx="123">0.5999907959309676</cx:pt>
          <cx:pt idx="124">0.41380825340677624</cx:pt>
          <cx:pt idx="125">0.59865651370078277</cx:pt>
          <cx:pt idx="126">0.44683530689732975</cx:pt>
          <cx:pt idx="127">0.17831470352356865</cx:pt>
          <cx:pt idx="128">0.40342847233086437</cx:pt>
          <cx:pt idx="129">0.26406004654797655</cx:pt>
          <cx:pt idx="130">0.27851619605345479</cx:pt>
          <cx:pt idx="131">0.42407367868028706</cx:pt>
          <cx:pt idx="132">0.39680064977061003</cx:pt>
          <cx:pt idx="133">0.71878785856762051</cx:pt>
          <cx:pt idx="134">0.24437842023735815</cx:pt>
          <cx:pt idx="135">0.2294213144262694</cx:pt>
          <cx:pt idx="136">0.30709612988667168</cx:pt>
          <cx:pt idx="137">0.36112153289947985</cx:pt>
          <cx:pt idx="138">0.35603540552732815</cx:pt>
          <cx:pt idx="139">0.53447220440400167</cx:pt>
          <cx:pt idx="140">0.27312034075854291</cx:pt>
          <cx:pt idx="141">0.44598063816404421</cx:pt>
          <cx:pt idx="142">0.90749944959419759</cx:pt>
          <cx:pt idx="143">0.12745202445053455</cx:pt>
          <cx:pt idx="144">0.36427811145831102</cx:pt>
          <cx:pt idx="145">0.17018714047428862</cx:pt>
          <cx:pt idx="146">0.68197912025582064</cx:pt>
          <cx:pt idx="147">0.23924524660087981</cx:pt>
          <cx:pt idx="148">0.2678977469255015</cx:pt>
          <cx:pt idx="149">0.64860263339254387</cx:pt>
          <cx:pt idx="150">0.11323243931522652</cx:pt>
          <cx:pt idx="151">0.466156009106589</cx:pt>
          <cx:pt idx="152">0.35573050749819562</cx:pt>
          <cx:pt idx="153">0.49189531906737932</cx:pt>
          <cx:pt idx="154">0.23518109655461286</cx:pt>
          <cx:pt idx="155">0.41516368262607695</cx:pt>
          <cx:pt idx="156">0.29367397080957525</cx:pt>
          <cx:pt idx="157">0.15868885263444235</cx:pt>
          <cx:pt idx="158">0.78146918742654659</cx:pt>
          <cx:pt idx="159">0.33237913123426738</cx:pt>
          <cx:pt idx="160">0.53089097757784487</cx:pt>
          <cx:pt idx="161">0.3141288077080665</cx:pt>
          <cx:pt idx="162">0.63011533790616092</cx:pt>
          <cx:pt idx="163">0.51235694029716949</cx:pt>
          <cx:pt idx="164">0.21243037000640311</cx:pt>
          <cx:pt idx="165">0.59015840889802706</cx:pt>
          <cx:pt idx="166">0.59469318981086206</cx:pt>
          <cx:pt idx="167">0.34527308123756217</cx:pt>
          <cx:pt idx="168">0.44607659094010821</cx:pt>
          <cx:pt idx="169">0.3053920723996959</cx:pt>
          <cx:pt idx="170">0.33052966646114856</cx:pt>
          <cx:pt idx="171">0.19848580765379237</cx:pt>
          <cx:pt idx="172">0.83503824351525846</cx:pt>
          <cx:pt idx="173">0.42478626264424763</cx:pt>
          <cx:pt idx="174">0.36457941676141958</cx:pt>
          <cx:pt idx="175">0.6649784802694213</cx:pt>
          <cx:pt idx="176">0.39970712806221526</cx:pt>
          <cx:pt idx="177">0.17665518232302518</cx:pt>
          <cx:pt idx="178">0.43942471514344078</cx:pt>
          <cx:pt idx="179">0.47265865521269718</cx:pt>
          <cx:pt idx="180">0.35201391517196579</cx:pt>
          <cx:pt idx="181">0.1683145420530851</cx:pt>
          <cx:pt idx="182">0.51181428967028919</cx:pt>
          <cx:pt idx="183">0.57589607215717353</cx:pt>
          <cx:pt idx="184">0.12931630312676384</cx:pt>
          <cx:pt idx="185">0.12365959118604763</cx:pt>
          <cx:pt idx="186">0.22118215721156959</cx:pt>
          <cx:pt idx="187">0.14936551411916169</cx:pt>
          <cx:pt idx="188">0.67169194630342577</cx:pt>
          <cx:pt idx="189">0.25372825658266884</cx:pt>
          <cx:pt idx="190">0.29524133753769394</cx:pt>
          <cx:pt idx="191">0.52307790723334124</cx:pt>
          <cx:pt idx="192">0.2275289709728987</cx:pt>
          <cx:pt idx="193">0.28403564538564091</cx:pt>
          <cx:pt idx="194">0.11729356821825659</cx:pt>
          <cx:pt idx="195">0.22475186691333032</cx:pt>
          <cx:pt idx="196">0.23276470249070325</cx:pt>
          <cx:pt idx="197">0.3430724520222877</cx:pt>
          <cx:pt idx="198">0.31326976732887679</cx:pt>
          <cx:pt idx="199">0.82243279892306975</cx:pt>
          <cx:pt idx="200">0.40178829437666774</cx:pt>
          <cx:pt idx="201">0.36844176767483805</cx:pt>
          <cx:pt idx="202">0.40188038578237312</cx:pt>
          <cx:pt idx="203">0.36923800505360954</cx:pt>
          <cx:pt idx="204">0.32111491118037383</cx:pt>
          <cx:pt idx="205">0.14052957907313582</cx:pt>
          <cx:pt idx="206">0.35084272831522362</cx:pt>
          <cx:pt idx="207">0.24206205095084543</cx:pt>
          <cx:pt idx="208">0.23088997512649861</cx:pt>
          <cx:pt idx="209">0.31961692194168645</cx:pt>
          <cx:pt idx="210">0.24559960817804202</cx:pt>
          <cx:pt idx="211">0.2892738506165603</cx:pt>
          <cx:pt idx="212">0.637021167714241</cx:pt>
        </cx:lvl>
      </cx:numDim>
    </cx:data>
  </cx:chartData>
  <cx:chart>
    <cx:plotArea>
      <cx:plotAreaRegion>
        <cx:series layoutId="boxWhisker" uniqueId="{00000000-E60D-4985-A48F-30021113EDE1}" formatIdx="1">
          <cx:tx>
            <cx:txData>
              <cx:f/>
              <cx:v>intact</cx:v>
            </cx:txData>
          </cx:tx>
          <cx:spPr>
            <a:solidFill>
              <a:srgbClr val="00CDC8"/>
            </a:solidFill>
            <a:ln>
              <a:solidFill>
                <a:srgbClr val="00928F"/>
              </a:solidFill>
            </a:ln>
          </cx:spPr>
          <cx:dataId val="0"/>
          <cx:layoutPr>
            <cx:visibility nonoutliers="0"/>
            <cx:statistics quartileMethod="exclusive"/>
          </cx:layoutPr>
        </cx:series>
        <cx:series layoutId="boxWhisker" uniqueId="{00000002-E60D-4985-A48F-30021113EDE1}" formatIdx="2">
          <cx:tx>
            <cx:txData>
              <cx:f/>
              <cx:v>intact GDPPI</cx:v>
            </cx:txData>
          </cx:tx>
          <cx:spPr>
            <a:solidFill>
              <a:srgbClr val="9999FF"/>
            </a:solidFill>
            <a:ln>
              <a:solidFill>
                <a:srgbClr val="5353FF"/>
              </a:solidFill>
            </a:ln>
          </cx:spPr>
          <cx:dataId val="1"/>
          <cx:layoutPr>
            <cx:visibility nonoutliers="0"/>
            <cx:statistics quartileMethod="exclusive"/>
          </cx:layoutPr>
        </cx:series>
      </cx:plotAreaRegion>
      <cx:axis id="0">
        <cx:catScaling gapWidth="0.170000002"/>
        <cx:tickLabels/>
        <cx:spPr>
          <a:ln>
            <a:solidFill>
              <a:schemeClr val="tx1"/>
            </a:solidFill>
          </a:ln>
        </cx:spPr>
      </cx:axis>
      <cx:axis id="1">
        <cx:valScaling max="4"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</a:defRPr>
            </a:pPr>
            <a:endParaRPr lang="en-US">
              <a:solidFill>
                <a:schemeClr val="tx1"/>
              </a:solidFill>
            </a:endParaRPr>
          </a:p>
        </cx:tx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C3684-FB43-49A0-A9EA-E32E54DB1C1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C7B24-7EFF-4A01-883E-82D8F5E5D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35AF6-0F45-704E-9166-5FCDF21044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9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6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3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6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6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4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8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9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2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4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6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14/relationships/chartEx" Target="../charts/chartEx2.xml"/><Relationship Id="rId3" Type="http://schemas.openxmlformats.org/officeDocument/2006/relationships/chart" Target="../charts/chart1.xml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14/relationships/chartEx" Target="../charts/chartEx1.xml"/><Relationship Id="rId5" Type="http://schemas.openxmlformats.org/officeDocument/2006/relationships/image" Target="../media/image2.tif"/><Relationship Id="rId4" Type="http://schemas.openxmlformats.org/officeDocument/2006/relationships/image" Target="../media/image1.tif"/><Relationship Id="rId9" Type="http://schemas.openxmlformats.org/officeDocument/2006/relationships/image" Target="../media/image1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Chart 129"/>
          <p:cNvGraphicFramePr>
            <a:graphicFrameLocks/>
          </p:cNvGraphicFramePr>
          <p:nvPr>
            <p:extLst/>
          </p:nvPr>
        </p:nvGraphicFramePr>
        <p:xfrm>
          <a:off x="3538661" y="5133834"/>
          <a:ext cx="2593045" cy="2307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801" y="650704"/>
            <a:ext cx="24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FIGURE 5 – FIGURE SUPPLEMENT 1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596311" y="6002579"/>
            <a:ext cx="17892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Normalized EB1-GFP Fluorescence</a:t>
            </a:r>
          </a:p>
        </p:txBody>
      </p:sp>
      <p:sp>
        <p:nvSpPr>
          <p:cNvPr id="82" name="TextBox 81"/>
          <p:cNvSpPr txBox="1"/>
          <p:nvPr/>
        </p:nvSpPr>
        <p:spPr>
          <a:xfrm rot="5400000">
            <a:off x="5224766" y="6089488"/>
            <a:ext cx="19752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Normalized Microtubule Fluorescence</a:t>
            </a:r>
          </a:p>
        </p:txBody>
      </p:sp>
      <p:sp>
        <p:nvSpPr>
          <p:cNvPr id="21" name="TextBox 20"/>
          <p:cNvSpPr txBox="1"/>
          <p:nvPr/>
        </p:nvSpPr>
        <p:spPr>
          <a:xfrm flipH="1">
            <a:off x="3834582" y="6629257"/>
            <a:ext cx="199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</a:rPr>
              <a:t>Simulated EB1-GFP, n=36 MTs</a:t>
            </a:r>
          </a:p>
          <a:p>
            <a:r>
              <a:rPr lang="en-US" sz="900" dirty="0">
                <a:solidFill>
                  <a:srgbClr val="FF0000"/>
                </a:solidFill>
              </a:rPr>
              <a:t>Simulated Microtubule, n=36 MTs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8" t="12006" r="6985" b="9224"/>
          <a:stretch/>
        </p:blipFill>
        <p:spPr>
          <a:xfrm rot="5400000">
            <a:off x="710495" y="5094810"/>
            <a:ext cx="2302297" cy="1998499"/>
          </a:xfrm>
          <a:prstGeom prst="rect">
            <a:avLst/>
          </a:prstGeom>
        </p:spPr>
      </p:pic>
      <p:cxnSp>
        <p:nvCxnSpPr>
          <p:cNvPr id="83" name="Straight Arrow Connector 82"/>
          <p:cNvCxnSpPr/>
          <p:nvPr/>
        </p:nvCxnSpPr>
        <p:spPr>
          <a:xfrm flipH="1">
            <a:off x="2733489" y="5229797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2733489" y="5390485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2733489" y="5551173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2733489" y="5711861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2733489" y="5872549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2733489" y="6033238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>
            <a:off x="2733489" y="6193926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2733489" y="6354614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2733489" y="6515302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2733489" y="6675990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2733489" y="6836678"/>
            <a:ext cx="219946" cy="4579"/>
          </a:xfrm>
          <a:prstGeom prst="straightConnector1">
            <a:avLst/>
          </a:prstGeom>
          <a:ln w="12700">
            <a:solidFill>
              <a:srgbClr val="0000F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016358" y="5197079"/>
            <a:ext cx="0" cy="1659628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 rot="5400000">
            <a:off x="2521457" y="5903783"/>
            <a:ext cx="1236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FF"/>
                </a:solidFill>
              </a:rPr>
              <a:t>2-Tubulin Edge Sites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04345" y="4150814"/>
            <a:ext cx="298642" cy="310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-32437" y="5852083"/>
            <a:ext cx="12506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Protofilament</a:t>
            </a:r>
            <a:r>
              <a:rPr lang="en-US" sz="900" dirty="0"/>
              <a:t> Number</a:t>
            </a:r>
          </a:p>
        </p:txBody>
      </p:sp>
      <p:sp>
        <p:nvSpPr>
          <p:cNvPr id="102" name="TextBox 101"/>
          <p:cNvSpPr txBox="1"/>
          <p:nvPr/>
        </p:nvSpPr>
        <p:spPr>
          <a:xfrm flipH="1">
            <a:off x="668839" y="4218420"/>
            <a:ext cx="23825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Simulated EB1-GFP Localization</a:t>
            </a:r>
            <a:endParaRPr lang="en-US" sz="1000" dirty="0"/>
          </a:p>
        </p:txBody>
      </p:sp>
      <p:grpSp>
        <p:nvGrpSpPr>
          <p:cNvPr id="115" name="Group 114"/>
          <p:cNvGrpSpPr/>
          <p:nvPr/>
        </p:nvGrpSpPr>
        <p:grpSpPr>
          <a:xfrm>
            <a:off x="626938" y="4959683"/>
            <a:ext cx="300082" cy="2148764"/>
            <a:chOff x="211791" y="1615297"/>
            <a:chExt cx="374777" cy="2554917"/>
          </a:xfrm>
        </p:grpSpPr>
        <p:sp>
          <p:nvSpPr>
            <p:cNvPr id="116" name="TextBox 115"/>
            <p:cNvSpPr txBox="1"/>
            <p:nvPr/>
          </p:nvSpPr>
          <p:spPr>
            <a:xfrm>
              <a:off x="247858" y="1615297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1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47858" y="1805335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2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47858" y="1995373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3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7858" y="2185411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4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47858" y="2375449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5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47858" y="2565487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6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47858" y="2755525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7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47858" y="2945563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8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47858" y="3135601"/>
              <a:ext cx="302705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9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11791" y="3325639"/>
              <a:ext cx="374777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10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11791" y="3515677"/>
              <a:ext cx="374777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11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11791" y="3705715"/>
              <a:ext cx="374777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12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11791" y="3895751"/>
              <a:ext cx="374777" cy="2744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13</a:t>
              </a: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910205" y="4713462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CC00"/>
                </a:solidFill>
              </a:rPr>
              <a:t>EB1-GFP</a:t>
            </a:r>
            <a:r>
              <a:rPr lang="en-US" sz="1000" dirty="0"/>
              <a:t>    </a:t>
            </a:r>
            <a:r>
              <a:rPr lang="en-US" sz="1000" dirty="0">
                <a:solidFill>
                  <a:srgbClr val="FF0000"/>
                </a:solidFill>
              </a:rPr>
              <a:t>Dynamic Microtubule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15561" y="7371761"/>
            <a:ext cx="22204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from microtubule minus-end (nm)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143143" y="7371761"/>
            <a:ext cx="14350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Protofilament</a:t>
            </a:r>
            <a:r>
              <a:rPr lang="en-US" sz="900" dirty="0"/>
              <a:t> Length (nm)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50380" y="7195013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0   1600   3200   4800   6400   8000   9600 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5" t="32040" r="32598" b="53069"/>
          <a:stretch/>
        </p:blipFill>
        <p:spPr>
          <a:xfrm>
            <a:off x="3831582" y="4713462"/>
            <a:ext cx="1865609" cy="384519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3253130" y="4150814"/>
            <a:ext cx="298642" cy="310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31" name="TextBox 130"/>
          <p:cNvSpPr txBox="1"/>
          <p:nvPr/>
        </p:nvSpPr>
        <p:spPr>
          <a:xfrm flipH="1">
            <a:off x="3478010" y="4218420"/>
            <a:ext cx="13006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Simulated </a:t>
            </a:r>
            <a:r>
              <a:rPr lang="en-US" sz="1000" dirty="0" smtClean="0"/>
              <a:t>Image</a:t>
            </a:r>
            <a:endParaRPr lang="en-US" sz="1000" dirty="0"/>
          </a:p>
        </p:txBody>
      </p:sp>
      <p:sp>
        <p:nvSpPr>
          <p:cNvPr id="132" name="TextBox 131"/>
          <p:cNvSpPr txBox="1"/>
          <p:nvPr/>
        </p:nvSpPr>
        <p:spPr>
          <a:xfrm>
            <a:off x="3904905" y="4479930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CC00"/>
                </a:solidFill>
              </a:rPr>
              <a:t>EB1-GFP</a:t>
            </a:r>
            <a:r>
              <a:rPr lang="en-US" sz="1000" dirty="0"/>
              <a:t>    </a:t>
            </a:r>
            <a:r>
              <a:rPr lang="en-US" sz="1000" dirty="0">
                <a:solidFill>
                  <a:srgbClr val="FF0000"/>
                </a:solidFill>
              </a:rPr>
              <a:t>Dynamic Microtubule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05" name="Chart 104"/>
              <p:cNvGraphicFramePr/>
              <p:nvPr>
                <p:extLst/>
              </p:nvPr>
            </p:nvGraphicFramePr>
            <p:xfrm>
              <a:off x="1028642" y="2015265"/>
              <a:ext cx="2043822" cy="206832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6"/>
              </a:graphicData>
            </a:graphic>
          </p:graphicFrame>
        </mc:Choice>
        <mc:Fallback xmlns="">
          <p:pic>
            <p:nvPicPr>
              <p:cNvPr id="105" name="Chart 104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28642" y="2015265"/>
                <a:ext cx="2043822" cy="20683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06" name="Chart 105"/>
              <p:cNvGraphicFramePr/>
              <p:nvPr>
                <p:extLst/>
              </p:nvPr>
            </p:nvGraphicFramePr>
            <p:xfrm>
              <a:off x="3418786" y="2014751"/>
              <a:ext cx="2043822" cy="206832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8"/>
              </a:graphicData>
            </a:graphic>
          </p:graphicFrame>
        </mc:Choice>
        <mc:Fallback xmlns="">
          <p:pic>
            <p:nvPicPr>
              <p:cNvPr id="106" name="Chart 10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18786" y="2014751"/>
                <a:ext cx="2043822" cy="2068321"/>
              </a:xfrm>
              <a:prstGeom prst="rect">
                <a:avLst/>
              </a:prstGeom>
            </p:spPr>
          </p:pic>
        </mc:Fallback>
      </mc:AlternateContent>
      <p:sp>
        <p:nvSpPr>
          <p:cNvPr id="108" name="TextBox 107"/>
          <p:cNvSpPr txBox="1"/>
          <p:nvPr/>
        </p:nvSpPr>
        <p:spPr>
          <a:xfrm rot="16200000">
            <a:off x="-90821" y="2823790"/>
            <a:ext cx="22624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Norm. EB1-GFP </a:t>
            </a:r>
            <a:r>
              <a:rPr lang="en-US" sz="900" dirty="0" err="1" smtClean="0"/>
              <a:t>Frac</a:t>
            </a:r>
            <a:r>
              <a:rPr lang="en-US" sz="900" dirty="0" smtClean="0"/>
              <a:t>. MT Coverage</a:t>
            </a:r>
            <a:endParaRPr lang="en-US" sz="900" dirty="0"/>
          </a:p>
        </p:txBody>
      </p:sp>
      <p:sp>
        <p:nvSpPr>
          <p:cNvPr id="135" name="TextBox 134"/>
          <p:cNvSpPr txBox="1"/>
          <p:nvPr/>
        </p:nvSpPr>
        <p:spPr>
          <a:xfrm>
            <a:off x="404345" y="1550420"/>
            <a:ext cx="340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</a:t>
            </a:r>
          </a:p>
        </p:txBody>
      </p:sp>
      <p:sp>
        <p:nvSpPr>
          <p:cNvPr id="142" name="TextBox 141"/>
          <p:cNvSpPr txBox="1"/>
          <p:nvPr/>
        </p:nvSpPr>
        <p:spPr>
          <a:xfrm rot="16200000">
            <a:off x="2287545" y="2823790"/>
            <a:ext cx="22624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Norm. EB1-GFP </a:t>
            </a:r>
            <a:r>
              <a:rPr lang="en-US" sz="900" dirty="0" err="1" smtClean="0"/>
              <a:t>Frac</a:t>
            </a:r>
            <a:r>
              <a:rPr lang="en-US" sz="900" dirty="0" smtClean="0"/>
              <a:t>. MT Coverage</a:t>
            </a:r>
            <a:endParaRPr lang="en-US" sz="900" dirty="0"/>
          </a:p>
        </p:txBody>
      </p:sp>
      <p:sp>
        <p:nvSpPr>
          <p:cNvPr id="143" name="Rectangle 142"/>
          <p:cNvSpPr/>
          <p:nvPr/>
        </p:nvSpPr>
        <p:spPr>
          <a:xfrm>
            <a:off x="2038686" y="3756858"/>
            <a:ext cx="352365" cy="191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45" name="TextBox 144"/>
          <p:cNvSpPr txBox="1"/>
          <p:nvPr/>
        </p:nvSpPr>
        <p:spPr>
          <a:xfrm>
            <a:off x="1504045" y="3725518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CDC8"/>
                </a:solidFill>
              </a:rPr>
              <a:t>GDP MT</a:t>
            </a:r>
            <a:endParaRPr lang="en-US" sz="900" dirty="0">
              <a:solidFill>
                <a:srgbClr val="008080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177380" y="3725518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6D6DFF"/>
                </a:solidFill>
              </a:rPr>
              <a:t>GDP-Pi MT</a:t>
            </a:r>
            <a:endParaRPr lang="en-US" sz="900" dirty="0">
              <a:solidFill>
                <a:srgbClr val="6D6DFF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1555044" y="3871972"/>
            <a:ext cx="489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CDC8"/>
                </a:solidFill>
              </a:rPr>
              <a:t>N=215</a:t>
            </a:r>
            <a:endParaRPr lang="en-US" sz="900" dirty="0"/>
          </a:p>
        </p:txBody>
      </p:sp>
      <p:sp>
        <p:nvSpPr>
          <p:cNvPr id="151" name="TextBox 150"/>
          <p:cNvSpPr txBox="1"/>
          <p:nvPr/>
        </p:nvSpPr>
        <p:spPr>
          <a:xfrm>
            <a:off x="2287337" y="3871972"/>
            <a:ext cx="489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6D6DFF"/>
                </a:solidFill>
              </a:rPr>
              <a:t>N=360</a:t>
            </a:r>
            <a:endParaRPr lang="en-US" sz="900" dirty="0">
              <a:solidFill>
                <a:srgbClr val="6D6DFF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477570" y="3764439"/>
            <a:ext cx="352365" cy="191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53" name="TextBox 152"/>
          <p:cNvSpPr txBox="1"/>
          <p:nvPr/>
        </p:nvSpPr>
        <p:spPr>
          <a:xfrm>
            <a:off x="3921062" y="3725518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CDC8"/>
                </a:solidFill>
              </a:rPr>
              <a:t>GDP MT</a:t>
            </a:r>
            <a:endParaRPr lang="en-US" sz="900" dirty="0">
              <a:solidFill>
                <a:srgbClr val="00808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608685" y="3725518"/>
            <a:ext cx="6896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6D6DFF"/>
                </a:solidFill>
              </a:rPr>
              <a:t>GDP-Pi MT</a:t>
            </a:r>
            <a:endParaRPr lang="en-US" sz="900" dirty="0">
              <a:solidFill>
                <a:srgbClr val="6D6DFF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972061" y="3871972"/>
            <a:ext cx="489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CDC8"/>
                </a:solidFill>
              </a:rPr>
              <a:t>N=242</a:t>
            </a:r>
            <a:endParaRPr lang="en-US" sz="900" dirty="0"/>
          </a:p>
        </p:txBody>
      </p:sp>
      <p:sp>
        <p:nvSpPr>
          <p:cNvPr id="156" name="TextBox 155"/>
          <p:cNvSpPr txBox="1"/>
          <p:nvPr/>
        </p:nvSpPr>
        <p:spPr>
          <a:xfrm>
            <a:off x="4725786" y="3871972"/>
            <a:ext cx="489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6D6DFF"/>
                </a:solidFill>
              </a:rPr>
              <a:t>N=213</a:t>
            </a:r>
            <a:endParaRPr lang="en-US" sz="900" dirty="0">
              <a:solidFill>
                <a:srgbClr val="6D6DFF"/>
              </a:solidFill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>
            <a:off x="1893338" y="2272279"/>
            <a:ext cx="86396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Shape 211"/>
          <p:cNvSpPr/>
          <p:nvPr/>
        </p:nvSpPr>
        <p:spPr>
          <a:xfrm>
            <a:off x="2007573" y="2032542"/>
            <a:ext cx="597557" cy="23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defTabSz="914400"/>
            <a:r>
              <a:rPr lang="en-US" sz="1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 </a:t>
            </a:r>
            <a:r>
              <a:rPr lang="en-US" sz="1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&lt;&lt; 10</a:t>
            </a:r>
            <a:r>
              <a:rPr lang="en-US" sz="1000" baseline="30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-5</a:t>
            </a:r>
            <a:endParaRPr lang="en-US" sz="1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4237799" y="2570131"/>
            <a:ext cx="86396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Shape 211"/>
          <p:cNvSpPr/>
          <p:nvPr/>
        </p:nvSpPr>
        <p:spPr>
          <a:xfrm>
            <a:off x="4338220" y="2344428"/>
            <a:ext cx="597557" cy="23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defTabSz="457200">
              <a:defRPr sz="2100">
                <a:solidFill>
                  <a:srgbClr val="2B68A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 defTabSz="914400"/>
            <a:r>
              <a:rPr lang="en-US" sz="1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 </a:t>
            </a:r>
            <a:r>
              <a:rPr lang="en-US" sz="1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&lt;&lt; 10</a:t>
            </a:r>
            <a:r>
              <a:rPr lang="en-US" sz="1000" baseline="30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-5</a:t>
            </a:r>
            <a:endParaRPr lang="en-US" sz="1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 flipH="1">
            <a:off x="655817" y="1670011"/>
            <a:ext cx="56119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EB1-GFP Binding to Closed GDP and GDP-Pi Microtubules (Independent Repeats)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389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118</Words>
  <Application>Microsoft Office PowerPoint</Application>
  <PresentationFormat>Letter Paper (8.5x11 in)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K Gardner</dc:creator>
  <cp:lastModifiedBy>Melissa K Gardner</cp:lastModifiedBy>
  <cp:revision>9</cp:revision>
  <dcterms:created xsi:type="dcterms:W3CDTF">2019-08-02T21:01:41Z</dcterms:created>
  <dcterms:modified xsi:type="dcterms:W3CDTF">2019-08-02T21:07:43Z</dcterms:modified>
</cp:coreProperties>
</file>