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Ex3.xml" ContentType="application/vnd.ms-office.chartex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6" autoAdjust="0"/>
    <p:restoredTop sz="94660"/>
  </p:normalViewPr>
  <p:slideViewPr>
    <p:cSldViewPr snapToGrid="0">
      <p:cViewPr varScale="1">
        <p:scale>
          <a:sx n="52" d="100"/>
          <a:sy n="52" d="100"/>
        </p:scale>
        <p:origin x="20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S:\LAB-klei0091\Melissa_G\melissa_2018\MOVE_TO_SERVER_new_laptop\melissa_school_new_lenovo\gtp_gamma_s_project\llcpk_EB1_resuilts1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C:\melissa_files\gtp_Gamma_S_Project\EB1_coverage_analysis_GTP_GDP_GDPPI.xlsx" TargetMode="External"/><Relationship Id="rId4" Type="http://schemas.openxmlformats.org/officeDocument/2006/relationships/themeOverride" Target="../theme/themeOverride1.xml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file:///C:\melissa_files\gtp_Gamma_S_Project\EB1_coverage_analysis_GTP_GDP_GDPPI.xlsx" TargetMode="External"/><Relationship Id="rId4" Type="http://schemas.openxmlformats.org/officeDocument/2006/relationships/themeOverride" Target="../theme/themeOverride2.xm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Sheet1!$AH$9:$AH$70</cx:f>
        <cx:lvl ptCount="62" formatCode="0.00E+00">
          <cx:pt idx="0">2.9718550000000001</cx:pt>
          <cx:pt idx="1">2.789704</cx:pt>
          <cx:pt idx="2">2.437538</cx:pt>
          <cx:pt idx="3">2.269987</cx:pt>
          <cx:pt idx="4">2.2837779999999999</cx:pt>
          <cx:pt idx="5">2.946701</cx:pt>
          <cx:pt idx="6">2.0143309999999999</cx:pt>
          <cx:pt idx="7">1.865607</cx:pt>
          <cx:pt idx="8">2.6210990000000001</cx:pt>
          <cx:pt idx="9">2.0741459999999998</cx:pt>
          <cx:pt idx="10">1.8583229999999999</cx:pt>
          <cx:pt idx="11">2.0391810000000001</cx:pt>
          <cx:pt idx="12">2.0030250000000001</cx:pt>
          <cx:pt idx="13">2.806724</cx:pt>
          <cx:pt idx="14">1.9326719999999999</cx:pt>
          <cx:pt idx="15">2.7117309999999999</cx:pt>
          <cx:pt idx="16">2.2324630000000001</cx:pt>
          <cx:pt idx="17">2.2701600000000002</cx:pt>
          <cx:pt idx="18">2.7770039999999998</cx:pt>
          <cx:pt idx="19">2.605918</cx:pt>
          <cx:pt idx="20">2.5895670000000002</cx:pt>
          <cx:pt idx="21">3.0133260000000002</cx:pt>
          <cx:pt idx="22">2.7023280000000001</cx:pt>
          <cx:pt idx="23">2.2702200000000001</cx:pt>
          <cx:pt idx="24">1.9761420000000001</cx:pt>
          <cx:pt idx="25">2.5003519999999999</cx:pt>
          <cx:pt idx="26">2.1164510000000001</cx:pt>
          <cx:pt idx="27">2.3948640000000001</cx:pt>
          <cx:pt idx="28">2.9463659999999998</cx:pt>
          <cx:pt idx="29">2.3461430000000001</cx:pt>
          <cx:pt idx="30">1.949049</cx:pt>
          <cx:pt idx="31">2.27447</cx:pt>
          <cx:pt idx="32">2.5237530000000001</cx:pt>
          <cx:pt idx="33">3.0261290000000001</cx:pt>
          <cx:pt idx="34">2.6831640000000001</cx:pt>
          <cx:pt idx="35">2.1417660000000001</cx:pt>
          <cx:pt idx="36">2.3790200000000001</cx:pt>
          <cx:pt idx="37">2.4087299999999998</cx:pt>
          <cx:pt idx="38">2.3235749999999999</cx:pt>
          <cx:pt idx="39">2.4756339999999999</cx:pt>
          <cx:pt idx="40">2.2555589999999999</cx:pt>
          <cx:pt idx="41">2.3535170000000001</cx:pt>
          <cx:pt idx="42">2.2241710000000001</cx:pt>
          <cx:pt idx="43">2.7209539999999999</cx:pt>
          <cx:pt idx="44">2.6300500000000002</cx:pt>
          <cx:pt idx="45">1.8368089999999999</cx:pt>
          <cx:pt idx="46">2.4458579999999999</cx:pt>
          <cx:pt idx="47">2.065871</cx:pt>
          <cx:pt idx="48">2.285498</cx:pt>
          <cx:pt idx="49">2.8998089999999999</cx:pt>
          <cx:pt idx="50">2.4335589999999998</cx:pt>
          <cx:pt idx="51">2.5111189999999999</cx:pt>
          <cx:pt idx="52">2.6189</cx:pt>
          <cx:pt idx="53">2.651764</cx:pt>
          <cx:pt idx="54">1.907268</cx:pt>
          <cx:pt idx="55">2.0234860000000001</cx:pt>
          <cx:pt idx="56">2.6029960000000001</cx:pt>
          <cx:pt idx="57">3.22499</cx:pt>
          <cx:pt idx="58">2.4602400000000002</cx:pt>
          <cx:pt idx="59">2.133508</cx:pt>
          <cx:pt idx="60">2.2351709999999998</cx:pt>
          <cx:pt idx="61">2.2278570000000002</cx:pt>
        </cx:lvl>
      </cx:numDim>
    </cx:data>
    <cx:data id="1">
      <cx:numDim type="val">
        <cx:f>Sheet1!$AN$60:$AN$149</cx:f>
        <cx:lvl ptCount="90" formatCode="0.00E+00">
          <cx:pt idx="0">2.2879290000000001</cx:pt>
          <cx:pt idx="1">2.022907</cx:pt>
          <cx:pt idx="2">3.448401</cx:pt>
          <cx:pt idx="3">1.922299</cx:pt>
          <cx:pt idx="4">1.7661929999999999</cx:pt>
          <cx:pt idx="5">2.7372160000000001</cx:pt>
          <cx:pt idx="6">1.9544220000000001</cx:pt>
          <cx:pt idx="7">3.438428</cx:pt>
          <cx:pt idx="8">2.4294310000000001</cx:pt>
          <cx:pt idx="9">1.7757350000000001</cx:pt>
          <cx:pt idx="10">1.9202630000000001</cx:pt>
          <cx:pt idx="11">1.5545629999999999</cx:pt>
          <cx:pt idx="12">2.0243319999999998</cx:pt>
          <cx:pt idx="13">1.6791860000000001</cx:pt>
          <cx:pt idx="14">1.8340430000000001</cx:pt>
          <cx:pt idx="15">1.888825</cx:pt>
          <cx:pt idx="16">2.0773130000000002</cx:pt>
          <cx:pt idx="17">2.0517409999999998</cx:pt>
          <cx:pt idx="18">2.1859649999999999</cx:pt>
          <cx:pt idx="19">1.874325</cx:pt>
          <cx:pt idx="20">1.7571220000000001</cx:pt>
          <cx:pt idx="21">2.4233039999999999</cx:pt>
          <cx:pt idx="22">2.002964</cx:pt>
          <cx:pt idx="23">2.023917</cx:pt>
          <cx:pt idx="24">2.037836</cx:pt>
          <cx:pt idx="25">2.4029739999999999</cx:pt>
          <cx:pt idx="26">2.3694060000000001</cx:pt>
          <cx:pt idx="27">2.108203</cx:pt>
          <cx:pt idx="28">1.831588</cx:pt>
          <cx:pt idx="29">2.488111</cx:pt>
          <cx:pt idx="30">2.0660759999999998</cx:pt>
          <cx:pt idx="31">2.3624939999999999</cx:pt>
          <cx:pt idx="32">2.4813299999999998</cx:pt>
          <cx:pt idx="33">2.26729</cx:pt>
          <cx:pt idx="34">2.2208899999999998</cx:pt>
          <cx:pt idx="35">1.8237939999999999</cx:pt>
          <cx:pt idx="36">1.714353</cx:pt>
          <cx:pt idx="37">2.2528329999999999</cx:pt>
          <cx:pt idx="38">2.310203</cx:pt>
          <cx:pt idx="39">1.657824</cx:pt>
          <cx:pt idx="40">3.1609669999999999</cx:pt>
          <cx:pt idx="41">1.4361139999999999</cx:pt>
          <cx:pt idx="42">1.795893</cx:pt>
          <cx:pt idx="43">1.8007470000000001</cx:pt>
          <cx:pt idx="44">2.3095089999999998</cx:pt>
          <cx:pt idx="45">1.598457</cx:pt>
          <cx:pt idx="46">1.599448</cx:pt>
          <cx:pt idx="47">2.8434539999999999</cx:pt>
          <cx:pt idx="48">2.2063329999999999</cx:pt>
          <cx:pt idx="49">1.8965190000000001</cx:pt>
          <cx:pt idx="50">1.822587</cx:pt>
          <cx:pt idx="51">2.0975709999999999</cx:pt>
          <cx:pt idx="52">2.3197190000000001</cx:pt>
          <cx:pt idx="53">2.3031830000000002</cx:pt>
          <cx:pt idx="54">2.1194609999999998</cx:pt>
          <cx:pt idx="55">2.150153</cx:pt>
          <cx:pt idx="56">1.3195840000000001</cx:pt>
          <cx:pt idx="57">2.413205</cx:pt>
          <cx:pt idx="58">1.929022</cx:pt>
          <cx:pt idx="59">2.9452970000000001</cx:pt>
          <cx:pt idx="60">2.1065179999999999</cx:pt>
          <cx:pt idx="61">1.484666</cx:pt>
          <cx:pt idx="62">2.561693</cx:pt>
          <cx:pt idx="63">2.0829589999999998</cx:pt>
          <cx:pt idx="64">2.0336349999999999</cx:pt>
          <cx:pt idx="65">1.5429980000000001</cx:pt>
          <cx:pt idx="66">1.9429719999999999</cx:pt>
          <cx:pt idx="67">2.0288050000000002</cx:pt>
          <cx:pt idx="68">2.5175890000000001</cx:pt>
          <cx:pt idx="69">2.0790199999999999</cx:pt>
          <cx:pt idx="70">2.0677629999999998</cx:pt>
          <cx:pt idx="71">2.2814999999999999</cx:pt>
          <cx:pt idx="72">2.114592</cx:pt>
          <cx:pt idx="73">2.2335950000000002</cx:pt>
          <cx:pt idx="74">1.3381879999999999</cx:pt>
          <cx:pt idx="75">2.1626750000000001</cx:pt>
          <cx:pt idx="76">1.912461</cx:pt>
          <cx:pt idx="77">2.016343</cx:pt>
          <cx:pt idx="78">1.8081910000000001</cx:pt>
          <cx:pt idx="79">2.552251</cx:pt>
          <cx:pt idx="80">2.4213209999999998</cx:pt>
          <cx:pt idx="81">2.4004840000000001</cx:pt>
          <cx:pt idx="82">2.1310509999999998</cx:pt>
          <cx:pt idx="83">2.7875619999999999</cx:pt>
          <cx:pt idx="84">2.7285569999999999</cx:pt>
          <cx:pt idx="85">1.9564550000000001</cx:pt>
          <cx:pt idx="86">2.2351290000000001</cx:pt>
          <cx:pt idx="87">2.1490559999999999</cx:pt>
          <cx:pt idx="88">2.0546410000000002</cx:pt>
          <cx:pt idx="89">1.749134</cx:pt>
        </cx:lvl>
      </cx:numDim>
    </cx:data>
  </cx:chartData>
  <cx:chart>
    <cx:plotArea>
      <cx:plotAreaRegion>
        <cx:series layoutId="boxWhisker" uniqueId="{00000000-9453-4D98-96A8-6B2F612EC500}" formatIdx="4">
          <cx:tx>
            <cx:txData>
              <cx:f/>
              <cx:v>control BW</cx:v>
            </cx:txData>
          </cx:tx>
          <cx:spPr>
            <a:ln>
              <a:solidFill>
                <a:srgbClr val="000066"/>
              </a:solidFill>
            </a:ln>
          </cx:spPr>
          <cx:dataId val="0"/>
          <cx:layoutPr>
            <cx:visibility nonoutliers="0"/>
            <cx:statistics quartileMethod="exclusive"/>
          </cx:layoutPr>
        </cx:series>
        <cx:series layoutId="boxWhisker" uniqueId="{00000001-9453-4D98-96A8-6B2F612EC500}" formatIdx="0">
          <cx:tx>
            <cx:txData>
              <cx:f/>
              <cx:v>1 nM Vinblastine</cx:v>
            </cx:txData>
          </cx:tx>
          <cx:spPr>
            <a:solidFill>
              <a:srgbClr val="FF0000"/>
            </a:solidFill>
            <a:ln>
              <a:solidFill>
                <a:srgbClr val="A50021"/>
              </a:solidFill>
            </a:ln>
          </cx:spPr>
          <cx:dataId val="1"/>
          <cx:layoutPr>
            <cx:visibility nonoutliers="0"/>
            <cx:statistics quartileMethod="exclusive"/>
          </cx:layoutPr>
        </cx:series>
      </cx:plotAreaRegion>
      <cx:axis id="0">
        <cx:catScaling gapWidth="0.150000006"/>
        <cx:tickLabels/>
        <cx:spPr>
          <a:ln>
            <a:solidFill>
              <a:schemeClr val="tx1"/>
            </a:solidFill>
          </a:ln>
        </cx:spPr>
      </cx:axis>
      <cx:axis id="1">
        <cx:valScaling min="1"/>
        <cx:majorTickMarks type="out"/>
        <cx:tickLabels/>
        <cx:numFmt formatCode="#,##0.00" sourceLinked="0"/>
        <cx:spPr>
          <a:ln>
            <a:solidFill>
              <a:schemeClr val="tx1"/>
            </a:solidFill>
          </a:ln>
        </cx:spPr>
        <cx:txPr>
          <a:bodyPr rot="-60000000" spcFirstLastPara="1" vertOverflow="ellipsis" vert="horz" wrap="square" lIns="0" tIns="0" rIns="0" bIns="0" anchor="ctr" anchorCtr="1"/>
          <a:lstStyle/>
          <a:p>
            <a:pPr>
              <a:defRPr>
                <a:solidFill>
                  <a:schemeClr val="tx1"/>
                </a:solidFill>
              </a:defRPr>
            </a:pPr>
            <a:endParaRPr lang="en-US">
              <a:solidFill>
                <a:schemeClr val="tx1"/>
              </a:solidFill>
            </a:endParaRPr>
          </a:p>
        </cx:txPr>
      </cx:axis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vinblastine_repeat_3_15_19!$D$8:$D$131</cx:f>
        <cx:lvl ptCount="124" formatCode="General">
          <cx:pt idx="0">0.96204998034406874</cx:pt>
          <cx:pt idx="1">1.0401110533105831</cx:pt>
          <cx:pt idx="2">0.99297301542655669</cx:pt>
          <cx:pt idx="3">0.78818552606502024</cx:pt>
          <cx:pt idx="4">1.3524684256598087</cx:pt>
          <cx:pt idx="5">1.2099251028306783</cx:pt>
          <cx:pt idx="6">2.6681012530837376</cx:pt>
          <cx:pt idx="7">1.1971912286415645</cx:pt>
          <cx:pt idx="8">0.84749496614653907</cx:pt>
          <cx:pt idx="9">0.76963998427525504</cx:pt>
          <cx:pt idx="10">0.57051801159938964</cx:pt>
          <cx:pt idx="11">0.40887124164622923</cx:pt>
          <cx:pt idx="12">2.1461823795223527</cx:pt>
          <cx:pt idx="13">1.1151033863078978</cx:pt>
          <cx:pt idx="14">1.2415584094974532</cx:pt>
          <cx:pt idx="15">1.2060230868701725</cx:pt>
          <cx:pt idx="16">2.9351114132461453</cx:pt>
          <cx:pt idx="17">2.4525018576118098</cx:pt>
          <cx:pt idx="18">0.94685971749653086</cx:pt>
          <cx:pt idx="19">1.638261681298983</cx:pt>
          <cx:pt idx="20">0.9086027592138427</cx:pt>
          <cx:pt idx="21">1.7229370757319158</cx:pt>
          <cx:pt idx="22">1.0736771536358998</cx:pt>
          <cx:pt idx="23">0.71645111829248631</cx:pt>
          <cx:pt idx="24">1.8049271027626335</cx:pt>
          <cx:pt idx="25">0.76625942797536373</cx:pt>
          <cx:pt idx="26">1.0745785701027253</cx:pt>
          <cx:pt idx="27">1.4740422445615131</cx:pt>
          <cx:pt idx="28">1.2359940368253084</cx:pt>
          <cx:pt idx="29">1.6147550036995846</cx:pt>
          <cx:pt idx="30">1.7675298430987658</cx:pt>
          <cx:pt idx="31">1.7220931606282068</cx:pt>
          <cx:pt idx="32">0.2201999343015188</cx:pt>
          <cx:pt idx="33">1.6364767706883645</cx:pt>
          <cx:pt idx="34">2.1447377705514779</cx:pt>
          <cx:pt idx="35">1.2475689852376004</cx:pt>
          <cx:pt idx="36">0.88145645533574901</cx:pt>
          <cx:pt idx="37">0.60855254570601558</cx:pt>
          <cx:pt idx="38">0.58782648074356436</cx:pt>
          <cx:pt idx="39">1.9557792494689648</cx:pt>
          <cx:pt idx="40">0.292219215931599</cx:pt>
          <cx:pt idx="41">0.73872677164212952</cx:pt>
          <cx:pt idx="42">1.3575891923183989</cx:pt>
          <cx:pt idx="43">0.65990124060678224</cx:pt>
          <cx:pt idx="44">1.6719799606498633</cx:pt>
          <cx:pt idx="45">0.60055534487273099</cx:pt>
          <cx:pt idx="46">0.31312672408842301</cx:pt>
          <cx:pt idx="47">0.79932662478036187</cx:pt>
          <cx:pt idx="48">0.41198052865494578</cx:pt>
          <cx:pt idx="49">0.87896987179804908</cx:pt>
          <cx:pt idx="50">1.1151033863078978</cx:pt>
          <cx:pt idx="51">0.94852379432868639</cx:pt>
          <cx:pt idx="52">0.58578506419468002</cx:pt>
          <cx:pt idx="53">1.2632340744369941</cx:pt>
          <cx:pt idx="54">1.0762375839860372</cx:pt>
          <cx:pt idx="55">1.1245192170728622</cx:pt>
          <cx:pt idx="56">0.42270230987371471</cx:pt>
          <cx:pt idx="57">1.7109876232701478</cx:pt>
          <cx:pt idx="58">1.1291374095084648</cx:pt>
          <cx:pt idx="59">1.2540273459905746</cx:pt>
          <cx:pt idx="60">1.3943743942464657</cx:pt>
          <cx:pt idx="61">0.49314019921858082</cx:pt>
          <cx:pt idx="62">0.63970163109759648</cx:pt>
          <cx:pt idx="63">0.44518134510647617</cx:pt>
          <cx:pt idx="64">1.0578816083990408</cx:pt>
          <cx:pt idx="65">0.58805083309906359</cx:pt>
          <cx:pt idx="66">0.86707612488048602</cx:pt>
          <cx:pt idx="67">0.91678361472811198</cx:pt>
          <cx:pt idx="68">1.2562889322538757</cx:pt>
          <cx:pt idx="69">0.81887352407156289</cx:pt>
          <cx:pt idx="70">0.22527341137533291</cx:pt>
          <cx:pt idx="71">1.0263799872511536</cx:pt>
          <cx:pt idx="72">0.46013371089387173</cx:pt>
          <cx:pt idx="73">0.88006156355429843</cx:pt>
          <cx:pt idx="74">0.71604633240220639</cx:pt>
          <cx:pt idx="75">0.65752544890843623</cx:pt>
          <cx:pt idx="76">0.55917720829433948</cx:pt>
          <cx:pt idx="77">0.70419607478433366</cx:pt>
          <cx:pt idx="78">0.36599990451611164</cx:pt>
          <cx:pt idx="79">0.67163287532665894</cx:pt>
          <cx:pt idx="80">0.8680591884645168</cx:pt>
          <cx:pt idx="81">1.5725082992601769</cx:pt>
          <cx:pt idx="82">1.5548892406630195</cx:pt>
          <cx:pt idx="83">0.8154772686572993</cx:pt>
          <cx:pt idx="84">0.31676443899730927</cx:pt>
          <cx:pt idx="85">1.2945394121150746</cx:pt>
          <cx:pt idx="86">0.97390275217582323</cx:pt>
          <cx:pt idx="87">0.98760272670054006</cx:pt>
          <cx:pt idx="88">0.34133775110502079</cx:pt>
          <cx:pt idx="89">1.0722716006086541</cx:pt>
          <cx:pt idx="90">0.40266941362389691</cx:pt>
          <cx:pt idx="91">0.34102517959957662</cx:pt>
          <cx:pt idx="92">0.64778729906083754</cx:pt>
          <cx:pt idx="93">1.0515808583794728</cx:pt>
          <cx:pt idx="94">0.28752062494253966</cx:pt>
          <cx:pt idx="95">0.52468350197038949</cx:pt>
          <cx:pt idx="96">0.80626986856193283</cx:pt>
          <cx:pt idx="97">0.45854718689296736</cx:pt>
          <cx:pt idx="98">1.6269717423516814</cx:pt>
          <cx:pt idx="99">1.4466903057669624</cx:pt>
          <cx:pt idx="100">1.1105910812545527</cx:pt>
          <cx:pt idx="101">1.2511579722410235</cx:pt>
          <cx:pt idx="102">1.3755304986899484</cx:pt>
          <cx:pt idx="103">0.8650308356408235</cx:pt>
          <cx:pt idx="104">1.1684086034756207</cx:pt>
          <cx:pt idx="105">1.0468004259628167</cx:pt>
          <cx:pt idx="106">0.48404730327166023</cx:pt>
          <cx:pt idx="107">1.5247380705806111</cx:pt>
          <cx:pt idx="108">0.74763588590998975</cx:pt>
          <cx:pt idx="109">0.77727484078794329</cx:pt>
          <cx:pt idx="110">0.79018361045856411</cx:pt>
          <cx:pt idx="111">1.5838992568436778</cx:pt>
          <cx:pt idx="112">0.4742262980480817</cx:pt>
          <cx:pt idx="113">0.39773467086209069</cx:pt>
          <cx:pt idx="114">0.91352640901366766</cx:pt>
          <cx:pt idx="115">0.15485452138637112</cx:pt>
          <cx:pt idx="116">1.7272231195683434</cx:pt>
          <cx:pt idx="117">0.87997700133896084</cx:pt>
          <cx:pt idx="118">0.47724370749559869</cx:pt>
          <cx:pt idx="119">0.79461820081918122</cx:pt>
          <cx:pt idx="120">0.91949547521930008</cx:pt>
          <cx:pt idx="121">0.86464541874314815</cx:pt>
          <cx:pt idx="122">0.818541840558629</cx:pt>
          <cx:pt idx="123">0.70952687376811319</cx:pt>
        </cx:lvl>
      </cx:numDim>
    </cx:data>
    <cx:data id="1">
      <cx:numDim type="val">
        <cx:f>vinblastine_repeat_3_15_19!$I$8:$I$242</cx:f>
        <cx:lvl ptCount="235" formatCode="General">
          <cx:pt idx="0">0.27924249513167315</cx:pt>
          <cx:pt idx="1">0.28486930770433999</cx:pt>
          <cx:pt idx="2">0.30387245563621545</cx:pt>
          <cx:pt idx="3">0.30820966228809704</cx:pt>
          <cx:pt idx="4">0.31401902453064812</cx:pt>
          <cx:pt idx="5">0.32182030010800527</cx:pt>
          <cx:pt idx="6">0.34388675858928369</cx:pt>
          <cx:pt idx="7">0.36207478374686963</cx:pt>
          <cx:pt idx="8">0.40091824387373398</cx:pt>
          <cx:pt idx="9">0.41548116934027912</cx:pt>
          <cx:pt idx="10">0.42272402210018811</cx:pt>
          <cx:pt idx="11">0.42545428952191289</cx:pt>
          <cx:pt idx="12">0.4328111059437425</cx:pt>
          <cx:pt idx="13">0.43794149613077188</cx:pt>
          <cx:pt idx="14">0.47476764742708805</cx:pt>
          <cx:pt idx="15">0.49928798762936405</cx:pt>
          <cx:pt idx="16">0.51299752499302853</cx:pt>
          <cx:pt idx="17">0.52946186604437229</cx:pt>
          <cx:pt idx="18">0.56683474886735141</cx:pt>
          <cx:pt idx="19">0.57256024388604265</cx:pt>
          <cx:pt idx="20">0.57991119814062309</cx:pt>
          <cx:pt idx="21">0.61304261996074005</cx:pt>
          <cx:pt idx="22">0.62412262384853723</cx:pt>
          <cx:pt idx="23">0.67477711592550738</cx:pt>
          <cx:pt idx="24">0.68545419048006395</cx:pt>
          <cx:pt idx="25">0.68598903392043786</cx:pt>
          <cx:pt idx="26">0.68672296939477173</cx:pt>
          <cx:pt idx="27">0.69104998588095079</cx:pt>
          <cx:pt idx="28">0.732777108844053</cx:pt>
          <cx:pt idx="29">0.7613072679100702</cx:pt>
          <cx:pt idx="30">0.76308882425777957</cx:pt>
          <cx:pt idx="31">0.77120429318638362</cx:pt>
          <cx:pt idx="32">0.81643618539582519</cx:pt>
          <cx:pt idx="33">0.82568173070306483</cx:pt>
          <cx:pt idx="34">0.85755766038160441</cx:pt>
          <cx:pt idx="35">0.85840371174346464</cx:pt>
          <cx:pt idx="36">0.87099383930965779</cx:pt>
          <cx:pt idx="37">0.87316978253140876</cx:pt>
          <cx:pt idx="38">0.89194812615289654</cx:pt>
          <cx:pt idx="39">0.90892714434744282</cx:pt>
          <cx:pt idx="40">0.91904125245156421</cx:pt>
          <cx:pt idx="41">0.92741271732538044</cx:pt>
          <cx:pt idx="42">0.93834371014066575</cx:pt>
          <cx:pt idx="43">0.95348111412238068</cx:pt>
          <cx:pt idx="44">0.95398529311799196</cx:pt>
          <cx:pt idx="45">0.95788526181444078</cx:pt>
          <cx:pt idx="46">0.95936268989618034</cx:pt>
          <cx:pt idx="47">0.9628231770331136</cx:pt>
          <cx:pt idx="48">0.96563626574458172</cx:pt>
          <cx:pt idx="49">0.97778323739527206</cx:pt>
          <cx:pt idx="50">0.98173722414374276</cx:pt>
          <cx:pt idx="51">0.98250531235948435</cx:pt>
          <cx:pt idx="52">0.98869956428711769</cx:pt>
          <cx:pt idx="53">1.0016062444136149</cx:pt>
          <cx:pt idx="54">1.0075056911378375</cx:pt>
          <cx:pt idx="55">1.0100574151339654</cx:pt>
          <cx:pt idx="56">1.0148104775425055</cx:pt>
          <cx:pt idx="57">1.0275050311202287</cx:pt>
          <cx:pt idx="58">1.0618241351352327</cx:pt>
          <cx:pt idx="59">1.0817380881349057</cx:pt>
          <cx:pt idx="60">1.1129163497354513</cx:pt>
          <cx:pt idx="61">1.1144266872438187</cx:pt>
          <cx:pt idx="62">1.1362014779912748</cx:pt>
          <cx:pt idx="63">1.1648418107331424</cx:pt>
          <cx:pt idx="64">1.1675282853944351</cx:pt>
          <cx:pt idx="65">1.1682035475606549</cx:pt>
          <cx:pt idx="66">1.1784509471006606</cx:pt>
          <cx:pt idx="67">1.1795108887877557</cx:pt>
          <cx:pt idx="68">1.1887231737746216</cx:pt>
          <cx:pt idx="69">1.1902571849838246</cx:pt>
          <cx:pt idx="70">1.1955833182066078</cx:pt>
          <cx:pt idx="71">1.2161163040729117</cx:pt>
          <cx:pt idx="72">1.2247029040071815</cx:pt>
          <cx:pt idx="73">1.2257779672337554</cx:pt>
          <cx:pt idx="74">1.2429863951980165</cx:pt>
          <cx:pt idx="75">1.2443907354450456</cx:pt>
          <cx:pt idx="76">1.2543665856461079</cx:pt>
          <cx:pt idx="77">1.2713147934837619</cx:pt>
          <cx:pt idx="78">1.2833224117803179</cx:pt>
          <cx:pt idx="79">1.2896654174014113</cx:pt>
          <cx:pt idx="80">1.307592479744135</cx:pt>
          <cx:pt idx="81">1.3080855257475295</cx:pt>
          <cx:pt idx="82">1.3221267997996595</cx:pt>
          <cx:pt idx="83">1.3300630752347216</cx:pt>
          <cx:pt idx="84">1.3528944060656058</cx:pt>
          <cx:pt idx="85">1.3861795415710239</cx:pt>
          <cx:pt idx="86">1.406317325616012</cx:pt>
          <cx:pt idx="87">1.41292602985597</cx:pt>
          <cx:pt idx="88">1.4278915087712505</cx:pt>
          <cx:pt idx="89">1.4291851911646312</cx:pt>
          <cx:pt idx="90">1.4310079871494568</cx:pt>
          <cx:pt idx="91">1.4393836516466774</cx:pt>
          <cx:pt idx="92">1.4401317476446063</cx:pt>
          <cx:pt idx="93">1.4429526656622582</cx:pt>
          <cx:pt idx="94">1.4466206092642999</cx:pt>
          <cx:pt idx="95">1.4469262514622363</cx:pt>
          <cx:pt idx="96">1.4608016878303756</cx:pt>
          <cx:pt idx="97">1.497936068721399</cx:pt>
          <cx:pt idx="98">1.5260687188204329</cx:pt>
          <cx:pt idx="99">1.5280664350145847</cx:pt>
          <cx:pt idx="100">1.5501509254139225</cx:pt>
          <cx:pt idx="101">1.6124499670555517</cx:pt>
          <cx:pt idx="102">1.6188173130095016</cx:pt>
          <cx:pt idx="103">1.6484994358150358</cx:pt>
          <cx:pt idx="104">1.6654125125678332</cx:pt>
          <cx:pt idx="105">1.7195667217282466</cx:pt>
          <cx:pt idx="106">1.7256707759830248</cx:pt>
          <cx:pt idx="107">1.7301090540045851</cx:pt>
          <cx:pt idx="108">1.730774816005441</cx:pt>
          <cx:pt idx="109">1.7524539855745738</cx:pt>
          <cx:pt idx="110">1.7835703987769478</cx:pt>
          <cx:pt idx="111">1.8091139072605595</cx:pt>
          <cx:pt idx="112">1.8242295044182948</cx:pt>
          <cx:pt idx="113">1.8420443035346796</cx:pt>
          <cx:pt idx="114">1.853793549000055</cx:pt>
          <cx:pt idx="115">1.8837210937727691</cx:pt>
          <cx:pt idx="116">1.9133077333445343</cx:pt>
          <cx:pt idx="117">2.0213030259100915</cx:pt>
          <cx:pt idx="118">2.0506080620789477</cx:pt>
          <cx:pt idx="119">2.1160194277676108</cx:pt>
          <cx:pt idx="120">2.1679951912887261</cx:pt>
          <cx:pt idx="121">2.4112919379136595</cx:pt>
          <cx:pt idx="122">3.0371654950595861</cx:pt>
          <cx:pt idx="123">3.1517398903953469</cx:pt>
          <cx:pt idx="124">0.26375517386929559</cx:pt>
          <cx:pt idx="125">0.59587885234611404</cx:pt>
          <cx:pt idx="126">0.76526347745971746</cx:pt>
          <cx:pt idx="127">0.78390591920190744</cx:pt>
          <cx:pt idx="128">0.11892207028391075</cx:pt>
          <cx:pt idx="129">1.9060715564871065</cx:pt>
          <cx:pt idx="130">0.38816203794577048</cx:pt>
          <cx:pt idx="131">1.0990658805610745</cx:pt>
          <cx:pt idx="132">1.0841796265064083</cx:pt>
          <cx:pt idx="133">0.23798487791858128</cx:pt>
          <cx:pt idx="134">0.34472733411907314</cx:pt>
          <cx:pt idx="135">0.40037718386112764</cx:pt>
          <cx:pt idx="136">0.64254254842257075</cx:pt>
          <cx:pt idx="137">0.3934954831036932</cx:pt>
          <cx:pt idx="138">0.54037113131452441</cx:pt>
          <cx:pt idx="139">0.74824756744978482</cx:pt>
          <cx:pt idx="140">0.59714558293129505</cx:pt>
          <cx:pt idx="141">0.28724214561315775</cx:pt>
          <cx:pt idx="142">0.58748858932621828</cx:pt>
          <cx:pt idx="143">0.27596993219461297</cx:pt>
          <cx:pt idx="144">0.94167967986872991</cx:pt>
          <cx:pt idx="145">0.65273896479294224</cx:pt>
          <cx:pt idx="146">1.1856502713574539</cx:pt>
        </cx:lvl>
      </cx:numDim>
    </cx:data>
  </cx:chartData>
  <cx:chart>
    <cx:plotArea>
      <cx:plotAreaRegion>
        <cx:series layoutId="boxWhisker" uniqueId="{00000000-E60D-4985-A48F-30021113EDE1}" formatIdx="1">
          <cx:tx>
            <cx:txData>
              <cx:f/>
              <cx:v>control</cx:v>
            </cx:txData>
          </cx:tx>
          <cx:spPr>
            <a:solidFill>
              <a:srgbClr val="0070C0"/>
            </a:solidFill>
            <a:ln>
              <a:solidFill>
                <a:srgbClr val="000066"/>
              </a:solidFill>
            </a:ln>
          </cx:spPr>
          <cx:dataId val="0"/>
          <cx:layoutPr>
            <cx:visibility nonoutliers="0"/>
            <cx:statistics quartileMethod="exclusive"/>
          </cx:layoutPr>
        </cx:series>
        <cx:series layoutId="boxWhisker" uniqueId="{00000002-E60D-4985-A48F-30021113EDE1}" formatIdx="2">
          <cx:tx>
            <cx:txData>
              <cx:f/>
              <cx:v>10 nM Vinblastine</cx:v>
            </cx:txData>
          </cx:tx>
          <cx:spPr>
            <a:solidFill>
              <a:srgbClr val="FFC000"/>
            </a:solidFill>
            <a:ln>
              <a:solidFill>
                <a:srgbClr val="CC6600"/>
              </a:solidFill>
            </a:ln>
          </cx:spPr>
          <cx:dataId val="1"/>
          <cx:layoutPr>
            <cx:visibility nonoutliers="0"/>
            <cx:statistics quartileMethod="exclusive"/>
          </cx:layoutPr>
        </cx:series>
      </cx:plotAreaRegion>
      <cx:axis id="0">
        <cx:catScaling gapWidth="0.170000002"/>
        <cx:tickLabels/>
        <cx:spPr>
          <a:ln>
            <a:solidFill>
              <a:schemeClr val="tx1"/>
            </a:solidFill>
          </a:ln>
        </cx:spPr>
      </cx:axis>
      <cx:axis id="1">
        <cx:valScaling max="5"/>
        <cx:tickLabels/>
        <cx:spPr>
          <a:ln>
            <a:solidFill>
              <a:schemeClr val="tx1"/>
            </a:solidFill>
          </a:ln>
        </cx:spPr>
        <cx:txPr>
          <a:bodyPr rot="-60000000" spcFirstLastPara="1" vertOverflow="ellipsis" vert="horz" wrap="square" lIns="0" tIns="0" rIns="0" bIns="0" anchor="ctr" anchorCtr="1"/>
          <a:lstStyle/>
          <a:p>
            <a:pPr>
              <a:defRPr>
                <a:solidFill>
                  <a:schemeClr val="tx1"/>
                </a:solidFill>
              </a:defRPr>
            </a:pPr>
            <a:endParaRPr lang="en-US">
              <a:solidFill>
                <a:schemeClr val="tx1"/>
              </a:solidFill>
            </a:endParaRPr>
          </a:p>
        </cx:txPr>
      </cx:axis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vinblastine_repeat_3_08_19!$D$8:$D$146</cx:f>
        <cx:lvl ptCount="139" formatCode="General">
          <cx:pt idx="0">1.5863958332520627</cx:pt>
          <cx:pt idx="1">0.93964754847585241</cx:pt>
          <cx:pt idx="2">1.6004319535330649</cx:pt>
          <cx:pt idx="3">1.4263400713962158</cx:pt>
          <cx:pt idx="4">0.70057091718501452</cx:pt>
          <cx:pt idx="5">1.9223947712634983</cx:pt>
          <cx:pt idx="6">1.5626947749896802</cx:pt>
          <cx:pt idx="7">2.3555531065764064</cx:pt>
          <cx:pt idx="8">1.3841894772576246</cx:pt>
          <cx:pt idx="9">1.2585904759908235</cx:pt>
          <cx:pt idx="10">1.3006210621477641</cx:pt>
          <cx:pt idx="11">1.2107163804324808</cx:pt>
          <cx:pt idx="12">1.1180415109991617</cx:pt>
          <cx:pt idx="13">0.4144894837488548</cx:pt>
          <cx:pt idx="14">2.264609896370537</cx:pt>
          <cx:pt idx="15">1.2288081624155671</cx:pt>
          <cx:pt idx="16">0.82463654394781971</cx:pt>
          <cx:pt idx="17">0.30077857116941237</cx:pt>
          <cx:pt idx="18">0.40991606592635382</cx:pt>
          <cx:pt idx="19">0.51845072128372538</cx:pt>
          <cx:pt idx="20">1.656037347947876</cx:pt>
          <cx:pt idx="21">0.30133385468541746</cx:pt>
          <cx:pt idx="22">2.1364694395751003</cx:pt>
          <cx:pt idx="23">0.5444783326876983</cx:pt>
          <cx:pt idx="24">1.760450259915264</cx:pt>
          <cx:pt idx="25">1.0310236816334994</cx:pt>
          <cx:pt idx="26">0.71075601355414952</cx:pt>
          <cx:pt idx="27">1.4884010399129242</cx:pt>
          <cx:pt idx="28">1.1659357114223485</cx:pt>
          <cx:pt idx="29">1.7037596863004252</cx:pt>
          <cx:pt idx="30">1.3506757375419596</cx:pt>
          <cx:pt idx="31">0.85062040779799586</cx:pt>
          <cx:pt idx="32">1.3771309302192491</cx:pt>
          <cx:pt idx="33">1.1934014046947226</cx:pt>
          <cx:pt idx="34">0.60582420883842381</cx:pt>
          <cx:pt idx="35">2.7025728941489082</cx:pt>
          <cx:pt idx="36">1.4238387395348275</cx:pt>
          <cx:pt idx="37">1.1676566181037384</cx:pt>
          <cx:pt idx="38">0.9983302850430199</cx:pt>
          <cx:pt idx="39">1.7430881221829333</cx:pt>
          <cx:pt idx="40">1.6074483017041412</cx:pt>
          <cx:pt idx="41">1.2201580798599687</cx:pt>
          <cx:pt idx="42">2.3372342595878828</cx:pt>
          <cx:pt idx="43">0.87207037197471649</cx:pt>
          <cx:pt idx="44">0.64543169665703437</cx:pt>
          <cx:pt idx="45">1.1448270536062235</cx:pt>
          <cx:pt idx="46">0.68280549119711842</cx:pt>
          <cx:pt idx="47">0.96992377851534572</cx:pt>
          <cx:pt idx="48">1.6617675809857579</cx:pt>
          <cx:pt idx="49">0.68044137659965009</cx:pt>
          <cx:pt idx="50">1.161382352406872</cx:pt>
          <cx:pt idx="51">0.31758620257597192</cx:pt>
          <cx:pt idx="52">0.20701422887967047</cx:pt>
          <cx:pt idx="53">0.1319753126866447</cx:pt>
          <cx:pt idx="54">1.3355099313993006</cx:pt>
          <cx:pt idx="55">1.4281685787579432</cx:pt>
          <cx:pt idx="56">0.61808343745802319</cx:pt>
          <cx:pt idx="57">1.3060686709305689</cx:pt>
          <cx:pt idx="58">2.2833415333840517</cx:pt>
          <cx:pt idx="59">0.96998914689619797</cx:pt>
          <cx:pt idx="60">0.52015516717593524</cx:pt>
          <cx:pt idx="61">3.5908153057722076</cx:pt>
          <cx:pt idx="62">0.59857629134874235</cx:pt>
          <cx:pt idx="63">0.41907903246163203</cx:pt>
          <cx:pt idx="64">1.5527992150194787</cx:pt>
          <cx:pt idx="65">1.7168537991399819</cx:pt>
          <cx:pt idx="66">0.92090283970255815</cx:pt>
          <cx:pt idx="67">1.2569020080784499</cx:pt>
          <cx:pt idx="68">1.1896164419358657</cx:pt>
          <cx:pt idx="69">1.5955617012652099</cx:pt>
          <cx:pt idx="70">0.39954856978489012</cx:pt>
          <cx:pt idx="71">0.39551365193532956</cx:pt>
          <cx:pt idx="72">1.0945707627500816</cx:pt>
          <cx:pt idx="73">0.56197012740980146</cx:pt>
          <cx:pt idx="74">0.72935803910614616</cx:pt>
          <cx:pt idx="75">0.83252838123720185</cx:pt>
          <cx:pt idx="76">0.48939019275457579</cx:pt>
          <cx:pt idx="77">1.4919939233612389</cx:pt>
          <cx:pt idx="78">0.5042481842518074</cx:pt>
          <cx:pt idx="79">0.64963576828134406</cx:pt>
          <cx:pt idx="80">1.4568679705119199</cx:pt>
          <cx:pt idx="81">2.4082782995648175</cx:pt>
          <cx:pt idx="82">0.56871503490597231</cx:pt>
          <cx:pt idx="83">0.81440541640213904</cx:pt>
          <cx:pt idx="84">0.53475565754905008</cx:pt>
          <cx:pt idx="85">1.0794734123639191</cx:pt>
          <cx:pt idx="86">0.90872694416591504</cx:pt>
          <cx:pt idx="87">1.3702119515074183</cx:pt>
          <cx:pt idx="88">1.2070777450280712</cx:pt>
          <cx:pt idx="89">0.783810048385017</cx:pt>
          <cx:pt idx="90">0.23812301735198216</cx:pt>
          <cx:pt idx="91">0.50233817434381567</cx:pt>
          <cx:pt idx="92">0.87254874801032711</cx:pt>
          <cx:pt idx="93">0.7379687128299609</cx:pt>
          <cx:pt idx="94">0.47008401388126059</cx:pt>
          <cx:pt idx="95">1.0972829719079689</cx:pt>
          <cx:pt idx="96">0.45741015428752652</cx:pt>
          <cx:pt idx="97">0.46538811679201564</cx:pt>
          <cx:pt idx="98">0.40440739164727568</cx:pt>
          <cx:pt idx="99">0.96775986076550946</cx:pt>
          <cx:pt idx="100">0.63292201128332337</cx:pt>
          <cx:pt idx="101">1.4252446977582496</cx:pt>
          <cx:pt idx="102">0.8724622857066433</cx:pt>
          <cx:pt idx="103">0.47881438774165908</cx:pt>
          <cx:pt idx="104">0.94574086420669523</cx:pt>
          <cx:pt idx="105">1.1817839383219808</cx:pt>
          <cx:pt idx="106">0.58872712325427745</cx:pt>
          <cx:pt idx="107">0.16205454394419253</cx:pt>
          <cx:pt idx="108">1.677360231722588</cx:pt>
          <cx:pt idx="109">0.95594255118105842</cx:pt>
          <cx:pt idx="110">0.91907269273715486</cx:pt>
          <cx:pt idx="111">0.3171386154702372</cx:pt>
          <cx:pt idx="112">0.60010941978083943</cx:pt>
          <cx:pt idx="113">0.301988834914031</cx:pt>
          <cx:pt idx="114">0.55638099036055755</cx:pt>
          <cx:pt idx="115">1.1254688167805051</cx:pt>
          <cx:pt idx="116">0.61172118287742072</cx:pt>
          <cx:pt idx="117">0.91526870864925702</cx:pt>
          <cx:pt idx="118">0.79132830230792084</cx:pt>
          <cx:pt idx="119">0.91459624698128361</cx:pt>
          <cx:pt idx="120">0.70705877635895109</cx:pt>
          <cx:pt idx="121">0.95060253019830465</cx:pt>
          <cx:pt idx="122">1.0168305038994694</cx:pt>
          <cx:pt idx="123">1.0835826715905648</cx:pt>
          <cx:pt idx="124">0.6594934829183845</cx:pt>
          <cx:pt idx="125">0.83763063229560164</cx:pt>
          <cx:pt idx="126">0.76055188584043787</cx:pt>
          <cx:pt idx="127">0.5725670420189799</cx:pt>
          <cx:pt idx="128">0.13565070929096473</cx:pt>
          <cx:pt idx="129">0.72285526923579502</cx:pt>
          <cx:pt idx="130">0.43442786880004547</cx:pt>
          <cx:pt idx="131">0.86790162828721973</cx:pt>
          <cx:pt idx="132">0.72349738040535383</cx:pt>
          <cx:pt idx="133">0.68035901643517915</cx:pt>
          <cx:pt idx="134">0.70631686475024358</cx:pt>
          <cx:pt idx="135">0.73015047723035298</cx:pt>
          <cx:pt idx="136">0.55151939238789804</cx:pt>
          <cx:pt idx="137">0.54226905859870023</cx:pt>
          <cx:pt idx="138">0.66606588833786906</cx:pt>
        </cx:lvl>
      </cx:numDim>
    </cx:data>
    <cx:data id="1">
      <cx:numDim type="val">
        <cx:f>vinblastine_repeat_3_08_19!$I$8:$I$242</cx:f>
        <cx:lvl ptCount="235" formatCode="General">
          <cx:pt idx="0">0.71898321637559837</cx:pt>
          <cx:pt idx="1">1.9443353477930527</cx:pt>
          <cx:pt idx="2">2.0575823000788223</cx:pt>
          <cx:pt idx="3">4.6860270648650522</cx:pt>
          <cx:pt idx="4">0.7488586996581158</cx:pt>
          <cx:pt idx="5">1.7797280126440194</cx:pt>
          <cx:pt idx="6">0.95389775428013635</cx:pt>
          <cx:pt idx="7">3.2390142246627573</cx:pt>
          <cx:pt idx="8">0.68956812218857833</cx:pt>
          <cx:pt idx="9">1.9406747081613538</cx:pt>
          <cx:pt idx="10">2.7722010579996055</cx:pt>
          <cx:pt idx="11">0.60062420632403124</cx:pt>
          <cx:pt idx="12">1.4337051252679127</cx:pt>
          <cx:pt idx="13">1.2204341228627698</cx:pt>
          <cx:pt idx="14">0.87844674952462687</cx:pt>
          <cx:pt idx="15">1.6502114781972617</cx:pt>
          <cx:pt idx="16">2.0584699042745163</cx:pt>
          <cx:pt idx="17">0.44810422356236651</cx:pt>
          <cx:pt idx="18">0.1716748412497103</cx:pt>
          <cx:pt idx="19">1.2225387330154878</cx:pt>
          <cx:pt idx="20">1.3283135564568278</cx:pt>
          <cx:pt idx="21">0.76064627532911033</cx:pt>
          <cx:pt idx="22">0.69858383832754722</cx:pt>
          <cx:pt idx="23">0.91897749358128056</cx:pt>
          <cx:pt idx="24">1.0846149893616437</cx:pt>
          <cx:pt idx="25">0.59543428545859711</cx:pt>
          <cx:pt idx="26">0.56169687825132641</cx:pt>
          <cx:pt idx="27">1.0275710619144034</cx:pt>
          <cx:pt idx="28">0.29092191255197825</cx:pt>
          <cx:pt idx="29">0.75940991604187869</cx:pt>
          <cx:pt idx="30">0.40745262803016186</cx:pt>
          <cx:pt idx="31">2.4146607062986551</cx:pt>
          <cx:pt idx="32">0.26539711888394674</cx:pt>
          <cx:pt idx="33">0.6087747833883177</cx:pt>
          <cx:pt idx="34">2.3897322312665281</cx:pt>
          <cx:pt idx="35">2.0732686894075933</cx:pt>
          <cx:pt idx="36">0.96833252483670851</cx:pt>
          <cx:pt idx="37">1.420160170246084</cx:pt>
          <cx:pt idx="38">1.9783334913694308</cx:pt>
          <cx:pt idx="39">0.20540510574472531</cx:pt>
          <cx:pt idx="40">1.560322467030232</cx:pt>
          <cx:pt idx="41">0.37346617967385304</cx:pt>
          <cx:pt idx="42">1.2913547318781879</cx:pt>
          <cx:pt idx="43">0.67514174916337966</cx:pt>
          <cx:pt idx="44">3.0672233868986893</cx:pt>
          <cx:pt idx="45">2.6831796762185238</cx:pt>
          <cx:pt idx="46">1.8156211188208438</cx:pt>
          <cx:pt idx="47">1.5054884981344328</cx:pt>
          <cx:pt idx="48">0.54061063716092084</cx:pt>
          <cx:pt idx="49">2.6595490699594193</cx:pt>
          <cx:pt idx="50">0.46572748690533611</cx:pt>
          <cx:pt idx="51">0.93198533140975037</cx:pt>
          <cx:pt idx="52">2.0838259020575807</cx:pt>
          <cx:pt idx="53">1.8616177184024965</cx:pt>
          <cx:pt idx="54">1.2326882816519653</cx:pt>
          <cx:pt idx="55">0.46053757612209678</cx:pt>
          <cx:pt idx="56">0.43341931793609662</cx:pt>
          <cx:pt idx="57">0.67052645193861127</cx:pt>
          <cx:pt idx="58">0.98891653010821068</cx:pt>
          <cx:pt idx="59">1.7492290326165874</cx:pt>
          <cx:pt idx="60">2.2443154911732064</cx:pt>
          <cx:pt idx="61">0.74084200679503898</cx:pt>
          <cx:pt idx="62">0.75000129761304124</cx:pt>
          <cx:pt idx="63">0.28206654024412636</cx:pt>
          <cx:pt idx="64">0.78922830769358043</cx:pt>
          <cx:pt idx="65">0.81573089461762893</cx:pt>
          <cx:pt idx="66">1.3822003590434795</cx:pt>
          <cx:pt idx="67">1.4078441360348379</cx:pt>
          <cx:pt idx="68">0.76627619014713977</cx:pt>
          <cx:pt idx="69">1.6737012799515445</cx:pt>
          <cx:pt idx="70">1.1425395572919259</cx:pt>
          <cx:pt idx="71">0.38202913071772232</cx:pt>
          <cx:pt idx="72">0.58288966021058608</cx:pt>
          <cx:pt idx="73">0.30978122220710802</cx:pt>
          <cx:pt idx="74">2.7232568302806861</cx:pt>
          <cx:pt idx="75">0.64475181776308377</cx:pt>
          <cx:pt idx="76">1.1097879600830878</cx:pt>
          <cx:pt idx="77">0.29632918402193587</cx:pt>
          <cx:pt idx="78">0.78987019641608169</cx:pt>
          <cx:pt idx="79">2.2700073322828942</cx:pt>
          <cx:pt idx="80">2.775241928949792</cx:pt>
          <cx:pt idx="81">0.5066844637794139</cx:pt>
          <cx:pt idx="82">0.65808689145722288</cx:pt>
          <cx:pt idx="83">1.1006512549386189</cx:pt>
          <cx:pt idx="84">1.1600709952676529</cx:pt>
          <cx:pt idx="85">1.2596743105701877</cx:pt>
          <cx:pt idx="86">1.0316287819357299</cx:pt>
          <cx:pt idx="87">1.0469724849588</cx:pt>
          <cx:pt idx="88">1.0907354778670999</cx:pt>
          <cx:pt idx="89">1.288630562319184</cx:pt>
          <cx:pt idx="90">0.70085999121727582</cx:pt>
          <cx:pt idx="91">0.7960251718560456</cx:pt>
          <cx:pt idx="92">0.6755069933743455</cx:pt>
          <cx:pt idx="93">1.3077122564041816</cx:pt>
          <cx:pt idx="94">1.2215307370583495</cx:pt>
          <cx:pt idx="95">0.49561489257469971</cx:pt>
          <cx:pt idx="96">0.66551006112567657</cx:pt>
          <cx:pt idx="97">1.1523715198677482</cx:pt>
          <cx:pt idx="98">0.55806741271057181</cx:pt>
          <cx:pt idx="99">1.0609556359080459</cx:pt>
          <cx:pt idx="100">1.5726831333452844</cx:pt>
          <cx:pt idx="101">1.5474968498923316</cx:pt>
          <cx:pt idx="102">0.54279569894207291</cx:pt>
          <cx:pt idx="103">0.5704645819823122</cx:pt>
          <cx:pt idx="104">0.56949275134861155</cx:pt>
          <cx:pt idx="105">0.42379071340735014</cx:pt>
          <cx:pt idx="106">0.52610136170034438</cx:pt>
          <cx:pt idx="107">0.27820813468951211</cx:pt>
          <cx:pt idx="108">1.5945688919484231</cx:pt>
          <cx:pt idx="109">1.3721228291514378</cx:pt>
          <cx:pt idx="110">0.45125387905589576</cx:pt>
          <cx:pt idx="111">0.66108957915678324</cx:pt>
          <cx:pt idx="112">1.1850494116096002</cx:pt>
          <cx:pt idx="113">0.99503614952563535</cx:pt>
          <cx:pt idx="114">0.63025043425837801</cx:pt>
          <cx:pt idx="115">1.8090073117631162</cx:pt>
          <cx:pt idx="116">0.70551630909697105</cx:pt>
          <cx:pt idx="117">0.22617549462280331</cx:pt>
          <cx:pt idx="118">0.66239485900153761</cx:pt>
          <cx:pt idx="119">0.54452677094753066</cx:pt>
          <cx:pt idx="120">1.760707378688229</cx:pt>
          <cx:pt idx="121">0.20719560380019694</cx:pt>
          <cx:pt idx="122">1.4782415512869536</cx:pt>
          <cx:pt idx="123">1.0014271168508622</cx:pt>
          <cx:pt idx="124">0.95893377009807479</cx:pt>
          <cx:pt idx="125">1.1523505722286902</cx:pt>
          <cx:pt idx="126">0.48837435360355735</cx:pt>
          <cx:pt idx="127">0.85272786288168878</cx:pt>
          <cx:pt idx="128">1.1118823901930948</cx:pt>
          <cx:pt idx="129">0.94685344571369512</cx:pt>
          <cx:pt idx="130">0.70085999121727582</cx:pt>
          <cx:pt idx="131">1.5284791513765539</cx:pt>
          <cx:pt idx="132">1.009879451850235</cx:pt>
          <cx:pt idx="133">1.3593810017781183</cx:pt>
          <cx:pt idx="134">0.51411661511598572</cx:pt>
          <cx:pt idx="135">1.8965067777403894</cx:pt>
          <cx:pt idx="136">1.942395927414712</cx:pt>
          <cx:pt idx="137">0.45903050635400466</cx:pt>
          <cx:pt idx="138">0.71783445979287763</cx:pt>
          <cx:pt idx="139">1.3511175365292343</cx:pt>
          <cx:pt idx="140">0.46035195553128527</cx:pt>
          <cx:pt idx="141">1.8209291604628326</cx:pt>
          <cx:pt idx="142">1.1346173476710111</cx:pt>
          <cx:pt idx="143">1.2875699172168531</cx:pt>
          <cx:pt idx="144">1.1338238331596175</cx:pt>
          <cx:pt idx="145">0.31755900266139708</cx:pt>
          <cx:pt idx="146">0.40547278046927671</cx:pt>
          <cx:pt idx="147">0.90435571734416331</cx:pt>
          <cx:pt idx="148">0.81920730626333371</cx:pt>
          <cx:pt idx="149">1.5561999381243794</cx:pt>
          <cx:pt idx="150">0.73279968508626747</cx:pt>
          <cx:pt idx="151">1.1149714013722585</cx:pt>
          <cx:pt idx="152">0.44064201020939509</cx:pt>
          <cx:pt idx="153">0.53209661231390692</cx:pt>
          <cx:pt idx="154">1.3656708120101138</cx:pt>
          <cx:pt idx="155">0.71031446142284904</cx:pt>
          <cx:pt idx="156">0.74452838697512813</cx:pt>
          <cx:pt idx="157">0.23824624817000115</cx:pt>
          <cx:pt idx="158">1.2287791799724483</cx:pt>
          <cx:pt idx="159">0.56381400069159637</cx:pt>
          <cx:pt idx="160">0.48513172940191557</cx:pt>
          <cx:pt idx="161">2.0385414897472223</cx:pt>
          <cx:pt idx="162">0.57303528670964343</cx:pt>
          <cx:pt idx="163">1.3390605752816955</cx:pt>
          <cx:pt idx="164">0.4647550731494946</cx:pt>
          <cx:pt idx="165">0.17470654840295538</cx:pt>
          <cx:pt idx="166">1.5659417956050563</cx:pt>
          <cx:pt idx="167">0.83627476399161627</cx:pt>
          <cx:pt idx="168">0.34687056793120596</cx:pt>
          <cx:pt idx="169">0.20360395586852531</cx:pt>
          <cx:pt idx="170">2.8384947637808859</cx:pt>
          <cx:pt idx="171">1.6370339892862278</cx:pt>
          <cx:pt idx="172">0.97259764633080181</cx:pt>
          <cx:pt idx="173">0.82547033243043766</cx:pt>
          <cx:pt idx="174">0.18373110227296219</cx:pt>
          <cx:pt idx="175">0.58231000899519847</cx:pt>
          <cx:pt idx="176">0.45564594962512717</cx:pt>
          <cx:pt idx="177">0.57107183123659178</cx:pt>
          <cx:pt idx="178">0.70941826775714867</cx:pt>
          <cx:pt idx="179">0.64971144713049211</cx:pt>
          <cx:pt idx="180">0.9698953692438661</cx:pt>
          <cx:pt idx="181">0.48698499717900584</cx:pt>
          <cx:pt idx="182">0.46576790060603945</cx:pt>
          <cx:pt idx="183">1.198486922044274</cx:pt>
          <cx:pt idx="184">0.69590990342400993</cx:pt>
          <cx:pt idx="185">0.37958722004945999</cx:pt>
          <cx:pt idx="186">0.90434607684743229</cx:pt>
          <cx:pt idx="187">0.44364545921294896</cx:pt>
          <cx:pt idx="188">0.58218942729334211</cx:pt>
          <cx:pt idx="189">1.6623108198157632</cx:pt>
          <cx:pt idx="190">1.0617222322060311</cx:pt>
          <cx:pt idx="191">0.33777728500243714</cx:pt>
          <cx:pt idx="192">0.73770553779422221</cx:pt>
          <cx:pt idx="193">0.72344979841500945</cx:pt>
          <cx:pt idx="194">0.67712179408882711</cx:pt>
          <cx:pt idx="195">0.24100398452329516</cx:pt>
          <cx:pt idx="196">0.98892674196829033</cx:pt>
          <cx:pt idx="197">0.70127304903995979</cx:pt>
          <cx:pt idx="198">0.70037977470584423</cx:pt>
          <cx:pt idx="199">0.24831569478544874</cx:pt>
          <cx:pt idx="200">1.4248928161522616</cx:pt>
          <cx:pt idx="201">0.53471411686971293</cx:pt>
          <cx:pt idx="202">1.2028214136249042</cx:pt>
          <cx:pt idx="203">0.15782150210479265</cx:pt>
          <cx:pt idx="204">1.1018524401753254</cx:pt>
          <cx:pt idx="205">0.84782139890609731</cx:pt>
          <cx:pt idx="206">0.29885909168062352</cx:pt>
          <cx:pt idx="207">0.98441791865420381</cx:pt>
          <cx:pt idx="208">1.0157937885714692</cx:pt>
          <cx:pt idx="209">0.44104110570235439</cx:pt>
          <cx:pt idx="210">0.38661624301023523</cx:pt>
          <cx:pt idx="211">0.55877569130982674</cx:pt>
          <cx:pt idx="212">0.76764411932622667</cx:pt>
          <cx:pt idx="213">1.2600048036334359</cx:pt>
          <cx:pt idx="214">0.76893192892104156</cx:pt>
          <cx:pt idx="215">0.43489491535740171</cx:pt>
          <cx:pt idx="216">0.51989555617843553</cx:pt>
          <cx:pt idx="217">0.55707339461183547</cx:pt>
          <cx:pt idx="218">0.45381604621297805</cx:pt>
          <cx:pt idx="219">0.49130519785665888</cx:pt>
          <cx:pt idx="220">0.36045256735190717</cx:pt>
          <cx:pt idx="221">0.31801180724305311</cx:pt>
          <cx:pt idx="222">0.31741627951413354</cx:pt>
          <cx:pt idx="223">0.5450688731786828</cx:pt>
          <cx:pt idx="224">1.914497872654263</cx:pt>
          <cx:pt idx="225">0.27245929237445299</cx:pt>
          <cx:pt idx="226">1.1248699225325014</cx:pt>
          <cx:pt idx="227">0.53122793874773211</cx:pt>
          <cx:pt idx="228">0.45390496872619707</cx:pt>
          <cx:pt idx="229">0.56169687825132641</cx:pt>
          <cx:pt idx="230">0.38712933713206338</cx:pt>
          <cx:pt idx="231">0.22827804158629489</cx:pt>
          <cx:pt idx="232">1.1379947231472383</cx:pt>
          <cx:pt idx="233">1.0461383297875524</cx:pt>
          <cx:pt idx="234">0.38554923025372806</cx:pt>
        </cx:lvl>
      </cx:numDim>
    </cx:data>
  </cx:chartData>
  <cx:chart>
    <cx:plotArea>
      <cx:plotAreaRegion>
        <cx:series layoutId="boxWhisker" uniqueId="{00000000-E60D-4985-A48F-30021113EDE1}" formatIdx="1">
          <cx:tx>
            <cx:txData>
              <cx:f/>
              <cx:v>control</cx:v>
            </cx:txData>
          </cx:tx>
          <cx:spPr>
            <a:solidFill>
              <a:srgbClr val="0070C0"/>
            </a:solidFill>
            <a:ln>
              <a:solidFill>
                <a:srgbClr val="000066"/>
              </a:solidFill>
            </a:ln>
          </cx:spPr>
          <cx:dataId val="0"/>
          <cx:layoutPr>
            <cx:visibility nonoutliers="0"/>
            <cx:statistics quartileMethod="exclusive"/>
          </cx:layoutPr>
        </cx:series>
        <cx:series layoutId="boxWhisker" uniqueId="{00000002-E60D-4985-A48F-30021113EDE1}" formatIdx="2">
          <cx:tx>
            <cx:txData>
              <cx:f/>
              <cx:v>10 nM Vinblastine</cx:v>
            </cx:txData>
          </cx:tx>
          <cx:spPr>
            <a:solidFill>
              <a:srgbClr val="FFC000"/>
            </a:solidFill>
            <a:ln>
              <a:solidFill>
                <a:srgbClr val="CC6600"/>
              </a:solidFill>
            </a:ln>
          </cx:spPr>
          <cx:dataId val="1"/>
          <cx:layoutPr>
            <cx:visibility nonoutliers="0"/>
            <cx:statistics quartileMethod="exclusive"/>
          </cx:layoutPr>
        </cx:series>
      </cx:plotAreaRegion>
      <cx:axis id="0">
        <cx:catScaling gapWidth="0.170000002"/>
        <cx:tickLabels/>
        <cx:spPr>
          <a:ln>
            <a:solidFill>
              <a:schemeClr val="tx1"/>
            </a:solidFill>
          </a:ln>
        </cx:spPr>
      </cx:axis>
      <cx:axis id="1">
        <cx:valScaling/>
        <cx:tickLabels/>
        <cx:spPr>
          <a:ln>
            <a:solidFill>
              <a:schemeClr val="tx1"/>
            </a:solidFill>
          </a:ln>
        </cx:spPr>
        <cx:txPr>
          <a:bodyPr rot="-60000000" spcFirstLastPara="1" vertOverflow="ellipsis" vert="horz" wrap="square" lIns="0" tIns="0" rIns="0" bIns="0" anchor="ctr" anchorCtr="1"/>
          <a:lstStyle/>
          <a:p>
            <a:pPr>
              <a:defRPr>
                <a:solidFill>
                  <a:schemeClr val="tx1"/>
                </a:solidFill>
              </a:defRPr>
            </a:pPr>
            <a:endParaRPr lang="en-US">
              <a:solidFill>
                <a:schemeClr val="tx1"/>
              </a:solidFill>
            </a:endParaRPr>
          </a:p>
        </cx:txPr>
      </cx:axis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C3684-FB43-49A0-A9EA-E32E54DB1C1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C7B24-7EFF-4A01-883E-82D8F5E5D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0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35AF6-0F45-704E-9166-5FCDF21044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92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6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3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6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668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4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0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8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9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221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4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6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6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microsoft.com/office/2014/relationships/chartEx" Target="../charts/chartEx1.xml"/><Relationship Id="rId7" Type="http://schemas.microsoft.com/office/2014/relationships/chartEx" Target="../charts/chartEx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microsoft.com/office/2014/relationships/chartEx" Target="../charts/chartEx2.xml"/><Relationship Id="rId4" Type="http://schemas.openxmlformats.org/officeDocument/2006/relationships/image" Target="../media/image1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5225" y="681073"/>
            <a:ext cx="2406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FIGURE 6 – FIGURE SUPPLEMENT 1</a:t>
            </a:r>
            <a:endParaRPr lang="en-US" sz="1200" b="1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6" name="Chart 45"/>
              <p:cNvGraphicFramePr/>
              <p:nvPr>
                <p:extLst/>
              </p:nvPr>
            </p:nvGraphicFramePr>
            <p:xfrm>
              <a:off x="396733" y="2161389"/>
              <a:ext cx="2037833" cy="215995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46" name="Chart 45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733" y="2161389"/>
                <a:ext cx="2037833" cy="2159950"/>
              </a:xfrm>
              <a:prstGeom prst="rect">
                <a:avLst/>
              </a:prstGeom>
            </p:spPr>
          </p:pic>
        </mc:Fallback>
      </mc:AlternateContent>
      <p:sp>
        <p:nvSpPr>
          <p:cNvPr id="48" name="TextBox 47"/>
          <p:cNvSpPr txBox="1"/>
          <p:nvPr/>
        </p:nvSpPr>
        <p:spPr>
          <a:xfrm rot="16200000">
            <a:off x="-596748" y="3071668"/>
            <a:ext cx="20277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Norm. Peak EB1-GFP Tip Fluor.</a:t>
            </a:r>
            <a:endParaRPr lang="en-US" sz="900" dirty="0"/>
          </a:p>
        </p:txBody>
      </p:sp>
      <p:sp>
        <p:nvSpPr>
          <p:cNvPr id="51" name="TextBox 50"/>
          <p:cNvSpPr txBox="1"/>
          <p:nvPr/>
        </p:nvSpPr>
        <p:spPr>
          <a:xfrm>
            <a:off x="105225" y="1850768"/>
            <a:ext cx="298642" cy="310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</a:t>
            </a:r>
          </a:p>
        </p:txBody>
      </p:sp>
      <p:sp>
        <p:nvSpPr>
          <p:cNvPr id="54" name="Rectangle 53"/>
          <p:cNvSpPr/>
          <p:nvPr/>
        </p:nvSpPr>
        <p:spPr>
          <a:xfrm>
            <a:off x="985220" y="4048225"/>
            <a:ext cx="811765" cy="165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000" dirty="0"/>
          </a:p>
        </p:txBody>
      </p:sp>
      <p:sp>
        <p:nvSpPr>
          <p:cNvPr id="2" name="TextBox 1"/>
          <p:cNvSpPr txBox="1"/>
          <p:nvPr/>
        </p:nvSpPr>
        <p:spPr>
          <a:xfrm>
            <a:off x="1412587" y="3928358"/>
            <a:ext cx="1117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1 </a:t>
            </a:r>
            <a:r>
              <a:rPr lang="en-US" sz="900" dirty="0" err="1" smtClean="0">
                <a:solidFill>
                  <a:srgbClr val="FF0000"/>
                </a:solidFill>
              </a:rPr>
              <a:t>nM</a:t>
            </a:r>
            <a:r>
              <a:rPr lang="en-US" sz="900" dirty="0" smtClean="0">
                <a:solidFill>
                  <a:srgbClr val="FF0000"/>
                </a:solidFill>
              </a:rPr>
              <a:t> </a:t>
            </a:r>
            <a:r>
              <a:rPr lang="en-US" sz="900" dirty="0" err="1" smtClean="0">
                <a:solidFill>
                  <a:srgbClr val="FF0000"/>
                </a:solidFill>
              </a:rPr>
              <a:t>Vinblas</a:t>
            </a:r>
            <a:r>
              <a:rPr lang="en-US" sz="900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Comet Length 0.59±0.07</a:t>
            </a:r>
          </a:p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n=90</a:t>
            </a: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6253" y="3928358"/>
            <a:ext cx="1060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rgbClr val="0070C0"/>
                </a:solidFill>
              </a:rPr>
              <a:t>Control</a:t>
            </a:r>
          </a:p>
          <a:p>
            <a:pPr algn="ctr"/>
            <a:r>
              <a:rPr lang="en-US" sz="900" dirty="0" smtClean="0">
                <a:solidFill>
                  <a:srgbClr val="0070C0"/>
                </a:solidFill>
              </a:rPr>
              <a:t>Comet Length 0.60±0.06</a:t>
            </a:r>
          </a:p>
          <a:p>
            <a:pPr algn="ctr"/>
            <a:r>
              <a:rPr lang="en-US" sz="900" dirty="0" smtClean="0">
                <a:solidFill>
                  <a:srgbClr val="0070C0"/>
                </a:solidFill>
              </a:rPr>
              <a:t>n=62</a:t>
            </a:r>
            <a:endParaRPr lang="en-US" sz="900" dirty="0">
              <a:solidFill>
                <a:srgbClr val="0070C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023304" y="2611003"/>
            <a:ext cx="1064418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31856" y="2386374"/>
            <a:ext cx="6543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p=4.5E-06</a:t>
            </a:r>
            <a:endParaRPr lang="en-US" sz="900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55" name="Chart 54"/>
              <p:cNvGraphicFramePr/>
              <p:nvPr>
                <p:extLst/>
              </p:nvPr>
            </p:nvGraphicFramePr>
            <p:xfrm>
              <a:off x="4834186" y="2179476"/>
              <a:ext cx="1916187" cy="222628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 xmlns="">
          <p:pic>
            <p:nvPicPr>
              <p:cNvPr id="55" name="Chart 54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34186" y="2179476"/>
                <a:ext cx="1916187" cy="22262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56" name="Chart 55"/>
              <p:cNvGraphicFramePr/>
              <p:nvPr>
                <p:extLst/>
              </p:nvPr>
            </p:nvGraphicFramePr>
            <p:xfrm>
              <a:off x="2799520" y="2161388"/>
              <a:ext cx="1916187" cy="222628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7"/>
              </a:graphicData>
            </a:graphic>
          </p:graphicFrame>
        </mc:Choice>
        <mc:Fallback xmlns="">
          <p:pic>
            <p:nvPicPr>
              <p:cNvPr id="56" name="Chart 55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99520" y="2161388"/>
                <a:ext cx="1916187" cy="2226286"/>
              </a:xfrm>
              <a:prstGeom prst="rect">
                <a:avLst/>
              </a:prstGeom>
            </p:spPr>
          </p:pic>
        </mc:Fallback>
      </mc:AlternateContent>
      <p:sp>
        <p:nvSpPr>
          <p:cNvPr id="59" name="TextBox 58"/>
          <p:cNvSpPr txBox="1"/>
          <p:nvPr/>
        </p:nvSpPr>
        <p:spPr>
          <a:xfrm rot="16200000">
            <a:off x="1610655" y="3072894"/>
            <a:ext cx="23987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Norm. EB1-GFP Closed MT Coverage</a:t>
            </a:r>
            <a:endParaRPr lang="en-US" sz="900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467575" y="2521104"/>
            <a:ext cx="569307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Shape 211"/>
          <p:cNvSpPr/>
          <p:nvPr/>
        </p:nvSpPr>
        <p:spPr>
          <a:xfrm>
            <a:off x="3475514" y="2290276"/>
            <a:ext cx="597557" cy="23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defTabSz="457200">
              <a:defRPr sz="2100">
                <a:solidFill>
                  <a:srgbClr val="2B68A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 defTabSz="914400"/>
            <a:r>
              <a:rPr lang="en-US" sz="10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n.s</a:t>
            </a:r>
            <a:r>
              <a:rPr lang="en-US" sz="1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</a:t>
            </a:r>
            <a:endParaRPr lang="en-US" sz="1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333584" y="4200934"/>
            <a:ext cx="13295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N=139                  N=235</a:t>
            </a:r>
            <a:endParaRPr lang="en-US" sz="900" dirty="0"/>
          </a:p>
        </p:txBody>
      </p:sp>
      <p:sp>
        <p:nvSpPr>
          <p:cNvPr id="69" name="TextBox 68"/>
          <p:cNvSpPr txBox="1"/>
          <p:nvPr/>
        </p:nvSpPr>
        <p:spPr>
          <a:xfrm>
            <a:off x="2449189" y="1850768"/>
            <a:ext cx="340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</a:t>
            </a:r>
          </a:p>
        </p:txBody>
      </p:sp>
      <p:sp>
        <p:nvSpPr>
          <p:cNvPr id="70" name="TextBox 69"/>
          <p:cNvSpPr txBox="1"/>
          <p:nvPr/>
        </p:nvSpPr>
        <p:spPr>
          <a:xfrm flipH="1">
            <a:off x="2706688" y="1933255"/>
            <a:ext cx="3926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EB1-GFP Binding to Closed GDP Microtubules in Vinblastine (Repeats)</a:t>
            </a:r>
            <a:endParaRPr lang="en-US" sz="1000" dirty="0"/>
          </a:p>
        </p:txBody>
      </p:sp>
      <p:sp>
        <p:nvSpPr>
          <p:cNvPr id="71" name="TextBox 70"/>
          <p:cNvSpPr txBox="1"/>
          <p:nvPr/>
        </p:nvSpPr>
        <p:spPr>
          <a:xfrm rot="16200000">
            <a:off x="3639698" y="3072893"/>
            <a:ext cx="23987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Norm. EB1-GFP Closed MT Coverage</a:t>
            </a:r>
            <a:endParaRPr lang="en-US" sz="900" dirty="0"/>
          </a:p>
        </p:txBody>
      </p:sp>
      <p:sp>
        <p:nvSpPr>
          <p:cNvPr id="3" name="Rectangle 2"/>
          <p:cNvSpPr/>
          <p:nvPr/>
        </p:nvSpPr>
        <p:spPr>
          <a:xfrm>
            <a:off x="3851346" y="4075919"/>
            <a:ext cx="221842" cy="250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5795596" y="4154041"/>
            <a:ext cx="221842" cy="250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3284626" y="4056271"/>
            <a:ext cx="6211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Control</a:t>
            </a:r>
            <a:endParaRPr lang="en-US" sz="900" dirty="0"/>
          </a:p>
        </p:txBody>
      </p:sp>
      <p:sp>
        <p:nvSpPr>
          <p:cNvPr id="73" name="TextBox 72"/>
          <p:cNvSpPr txBox="1"/>
          <p:nvPr/>
        </p:nvSpPr>
        <p:spPr>
          <a:xfrm>
            <a:off x="3934277" y="4056271"/>
            <a:ext cx="12494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10 </a:t>
            </a:r>
            <a:r>
              <a:rPr lang="en-US" sz="900" dirty="0" err="1" smtClean="0"/>
              <a:t>nM</a:t>
            </a:r>
            <a:r>
              <a:rPr lang="en-US" sz="900" dirty="0" smtClean="0"/>
              <a:t> </a:t>
            </a:r>
            <a:r>
              <a:rPr lang="en-US" sz="900" dirty="0" err="1" smtClean="0"/>
              <a:t>Vinb</a:t>
            </a:r>
            <a:r>
              <a:rPr lang="en-US" sz="900" dirty="0" smtClean="0"/>
              <a:t>.</a:t>
            </a:r>
            <a:endParaRPr lang="en-US" sz="900" dirty="0"/>
          </a:p>
        </p:txBody>
      </p:sp>
      <p:sp>
        <p:nvSpPr>
          <p:cNvPr id="74" name="Rectangle 73"/>
          <p:cNvSpPr/>
          <p:nvPr/>
        </p:nvSpPr>
        <p:spPr>
          <a:xfrm>
            <a:off x="5699473" y="4089475"/>
            <a:ext cx="221842" cy="250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5328697" y="4056271"/>
            <a:ext cx="6211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Control</a:t>
            </a:r>
            <a:endParaRPr lang="en-US" sz="900" dirty="0"/>
          </a:p>
        </p:txBody>
      </p:sp>
      <p:sp>
        <p:nvSpPr>
          <p:cNvPr id="76" name="TextBox 75"/>
          <p:cNvSpPr txBox="1"/>
          <p:nvPr/>
        </p:nvSpPr>
        <p:spPr>
          <a:xfrm>
            <a:off x="5915228" y="4056271"/>
            <a:ext cx="8599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10 </a:t>
            </a:r>
            <a:r>
              <a:rPr lang="en-US" sz="900" dirty="0" err="1" smtClean="0"/>
              <a:t>nM</a:t>
            </a:r>
            <a:r>
              <a:rPr lang="en-US" sz="900" dirty="0" smtClean="0"/>
              <a:t> </a:t>
            </a:r>
            <a:r>
              <a:rPr lang="en-US" sz="900" dirty="0" err="1" smtClean="0"/>
              <a:t>Vinb</a:t>
            </a:r>
            <a:r>
              <a:rPr lang="en-US" sz="900" dirty="0" smtClean="0"/>
              <a:t>.</a:t>
            </a:r>
            <a:endParaRPr lang="en-US" sz="900" dirty="0"/>
          </a:p>
        </p:txBody>
      </p:sp>
      <p:sp>
        <p:nvSpPr>
          <p:cNvPr id="77" name="TextBox 76"/>
          <p:cNvSpPr txBox="1"/>
          <p:nvPr/>
        </p:nvSpPr>
        <p:spPr>
          <a:xfrm>
            <a:off x="5383398" y="4191956"/>
            <a:ext cx="17902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N=124              N=147</a:t>
            </a:r>
            <a:endParaRPr lang="en-US" sz="900" dirty="0"/>
          </a:p>
        </p:txBody>
      </p:sp>
      <p:cxnSp>
        <p:nvCxnSpPr>
          <p:cNvPr id="78" name="Straight Connector 77"/>
          <p:cNvCxnSpPr/>
          <p:nvPr/>
        </p:nvCxnSpPr>
        <p:spPr>
          <a:xfrm>
            <a:off x="5494302" y="2536264"/>
            <a:ext cx="569307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Shape 211"/>
          <p:cNvSpPr/>
          <p:nvPr/>
        </p:nvSpPr>
        <p:spPr>
          <a:xfrm>
            <a:off x="5502241" y="2305436"/>
            <a:ext cx="597557" cy="23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defTabSz="457200">
              <a:defRPr sz="2100">
                <a:solidFill>
                  <a:srgbClr val="2B68A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 defTabSz="914400"/>
            <a:r>
              <a:rPr lang="en-US" sz="10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n.s</a:t>
            </a:r>
            <a:r>
              <a:rPr lang="en-US" sz="1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</a:t>
            </a:r>
            <a:endParaRPr lang="en-US" sz="1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0" name="TextBox 79"/>
          <p:cNvSpPr txBox="1"/>
          <p:nvPr/>
        </p:nvSpPr>
        <p:spPr>
          <a:xfrm flipH="1">
            <a:off x="305932" y="1933255"/>
            <a:ext cx="2148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EB1-GFP Binding in LLC-Pk1 Cells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6653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76</Words>
  <Application>Microsoft Office PowerPoint</Application>
  <PresentationFormat>Letter Paper (8.5x11 in)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>University of Minnesota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K Gardner</dc:creator>
  <cp:lastModifiedBy>Melissa K Gardner</cp:lastModifiedBy>
  <cp:revision>10</cp:revision>
  <dcterms:created xsi:type="dcterms:W3CDTF">2019-08-02T21:01:41Z</dcterms:created>
  <dcterms:modified xsi:type="dcterms:W3CDTF">2019-08-02T21:08:16Z</dcterms:modified>
</cp:coreProperties>
</file>