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0"/>
    <p:restoredTop sz="91457"/>
  </p:normalViewPr>
  <p:slideViewPr>
    <p:cSldViewPr snapToGrid="0" snapToObjects="1">
      <p:cViewPr varScale="1">
        <p:scale>
          <a:sx n="70" d="100"/>
          <a:sy n="70" d="100"/>
        </p:scale>
        <p:origin x="2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91462-3810-5B49-89B4-A88318993F48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73307-031D-E54C-B09A-1756623A52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63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5BC7-C056-C543-8810-7269127BD51D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58197-85FC-8C47-9C48-8AB72137AC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70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:a16="http://schemas.microsoft.com/office/drawing/2014/main" id="{372107CD-DF5B-4A41-BEDD-BDA1837F8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147" y="1408021"/>
            <a:ext cx="1376692" cy="203889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9F37D83-BB80-BE40-B3FC-328ED4774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397" y="1394553"/>
            <a:ext cx="1360007" cy="206583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64532" y="3126758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21%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98333" y="210860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27%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837D6982-2749-134F-8B1C-83CD5B24E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989" y="4154659"/>
            <a:ext cx="1387008" cy="204539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678750" y="2722389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52%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1047" y="1338530"/>
            <a:ext cx="102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" charset="0"/>
                <a:ea typeface="Arial" charset="0"/>
                <a:cs typeface="Arial" charset="0"/>
              </a:rPr>
              <a:t>5 min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610971" y="337985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15%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327890" y="2503421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40%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607712" y="2625864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45%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419272" y="1338530"/>
            <a:ext cx="102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" charset="0"/>
                <a:ea typeface="Arial" charset="0"/>
                <a:cs typeface="Arial" charset="0"/>
              </a:rPr>
              <a:t>30 min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058385" y="577308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71%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337596" y="4728698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17%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647681" y="5261931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12%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31047" y="4156202"/>
            <a:ext cx="102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" charset="0"/>
                <a:ea typeface="Arial" charset="0"/>
                <a:cs typeface="Arial" charset="0"/>
              </a:rPr>
              <a:t>1h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658178" y="570088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55%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254238" y="489121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27%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247462" y="572234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charset="0"/>
                <a:ea typeface="Arial" charset="0"/>
                <a:cs typeface="Arial" charset="0"/>
              </a:rPr>
              <a:t>18%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419272" y="4156202"/>
            <a:ext cx="102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Arial" charset="0"/>
                <a:ea typeface="Arial" charset="0"/>
                <a:cs typeface="Arial" charset="0"/>
              </a:rPr>
              <a:t>2h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04539" y="1329467"/>
            <a:ext cx="2714735" cy="281505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426714" y="1329467"/>
            <a:ext cx="2714735" cy="281505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704539" y="4146052"/>
            <a:ext cx="2714735" cy="281505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3426714" y="4146052"/>
            <a:ext cx="2714735" cy="281505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109"/>
          <p:cNvSpPr txBox="1"/>
          <p:nvPr/>
        </p:nvSpPr>
        <p:spPr>
          <a:xfrm>
            <a:off x="4098449" y="115998"/>
            <a:ext cx="2757843" cy="527283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Hantelys</a:t>
            </a:r>
            <a:r>
              <a:rPr lang="fr-FR" sz="1400" dirty="0">
                <a:latin typeface="Arial"/>
                <a:cs typeface="Arial"/>
              </a:rPr>
              <a:t> et al, Figure 1-figure </a:t>
            </a:r>
            <a:r>
              <a:rPr lang="fr-FR" sz="1400" dirty="0" err="1">
                <a:latin typeface="Arial"/>
                <a:cs typeface="Arial"/>
              </a:rPr>
              <a:t>supplement</a:t>
            </a:r>
            <a:r>
              <a:rPr lang="fr-FR" sz="1400" dirty="0">
                <a:latin typeface="Arial"/>
                <a:cs typeface="Arial"/>
              </a:rPr>
              <a:t> 1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1206AD-7CCA-EB42-B8C9-5D716BBE74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7" y="4128558"/>
            <a:ext cx="1369506" cy="209759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A88C511-46BF-D344-B1DC-D5D8CFD14E94}"/>
              </a:ext>
            </a:extLst>
          </p:cNvPr>
          <p:cNvSpPr/>
          <p:nvPr/>
        </p:nvSpPr>
        <p:spPr>
          <a:xfrm>
            <a:off x="4517992" y="1439020"/>
            <a:ext cx="809898" cy="495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E59D3EB-F6DE-444B-A233-124A38BD0462}"/>
              </a:ext>
            </a:extLst>
          </p:cNvPr>
          <p:cNvSpPr/>
          <p:nvPr/>
        </p:nvSpPr>
        <p:spPr>
          <a:xfrm>
            <a:off x="4477263" y="4248115"/>
            <a:ext cx="809898" cy="495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9E35472-DFAB-414B-A041-762FC703F13E}"/>
              </a:ext>
            </a:extLst>
          </p:cNvPr>
          <p:cNvSpPr/>
          <p:nvPr/>
        </p:nvSpPr>
        <p:spPr>
          <a:xfrm>
            <a:off x="1837783" y="4215943"/>
            <a:ext cx="809898" cy="495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5161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</TotalTime>
  <Words>38</Words>
  <Application>Microsoft Macintosh PowerPoint</Application>
  <PresentationFormat>Affichage à l'écran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Microsoft Office</cp:lastModifiedBy>
  <cp:revision>45</cp:revision>
  <cp:lastPrinted>2017-08-03T13:39:29Z</cp:lastPrinted>
  <dcterms:created xsi:type="dcterms:W3CDTF">2017-07-20T15:00:09Z</dcterms:created>
  <dcterms:modified xsi:type="dcterms:W3CDTF">2019-11-06T14:21:22Z</dcterms:modified>
</cp:coreProperties>
</file>