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40"/>
  </p:normalViewPr>
  <p:slideViewPr>
    <p:cSldViewPr>
      <p:cViewPr varScale="1">
        <p:scale>
          <a:sx n="72" d="100"/>
          <a:sy n="72" d="100"/>
        </p:scale>
        <p:origin x="2288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4FC3C-471E-4F9B-A556-2A82C2C55324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5499A-06AC-485B-8EEC-B2D6FA36358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332656" y="967276"/>
            <a:ext cx="3172468" cy="2463039"/>
            <a:chOff x="353793" y="918298"/>
            <a:chExt cx="3172468" cy="2463039"/>
          </a:xfrm>
        </p:grpSpPr>
        <p:grpSp>
          <p:nvGrpSpPr>
            <p:cNvPr id="7" name="Groupe 4"/>
            <p:cNvGrpSpPr/>
            <p:nvPr/>
          </p:nvGrpSpPr>
          <p:grpSpPr>
            <a:xfrm>
              <a:off x="2282135" y="918298"/>
              <a:ext cx="1244126" cy="2309066"/>
              <a:chOff x="3212977" y="282575"/>
              <a:chExt cx="1244126" cy="2309066"/>
            </a:xfrm>
          </p:grpSpPr>
          <p:grpSp>
            <p:nvGrpSpPr>
              <p:cNvPr id="19" name="Groupe 2138"/>
              <p:cNvGrpSpPr/>
              <p:nvPr/>
            </p:nvGrpSpPr>
            <p:grpSpPr>
              <a:xfrm>
                <a:off x="3212977" y="282575"/>
                <a:ext cx="1244126" cy="2309066"/>
                <a:chOff x="1234442" y="-3590753"/>
                <a:chExt cx="7053416" cy="12594096"/>
              </a:xfrm>
            </p:grpSpPr>
            <p:grpSp>
              <p:nvGrpSpPr>
                <p:cNvPr id="21" name="Groupe 1581"/>
                <p:cNvGrpSpPr/>
                <p:nvPr/>
              </p:nvGrpSpPr>
              <p:grpSpPr>
                <a:xfrm rot="16200000">
                  <a:off x="-1535898" y="-820413"/>
                  <a:ext cx="12594096" cy="7053416"/>
                  <a:chOff x="-827088" y="265113"/>
                  <a:chExt cx="12594096" cy="7053416"/>
                </a:xfrm>
              </p:grpSpPr>
              <p:sp>
                <p:nvSpPr>
                  <p:cNvPr id="23" name="AutoShape 559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-827088" y="265113"/>
                    <a:ext cx="10799763" cy="63277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" name="Line 563"/>
                  <p:cNvSpPr>
                    <a:spLocks noChangeShapeType="1"/>
                  </p:cNvSpPr>
                  <p:nvPr/>
                </p:nvSpPr>
                <p:spPr bwMode="auto">
                  <a:xfrm>
                    <a:off x="52387" y="6113463"/>
                    <a:ext cx="9848850" cy="1588"/>
                  </a:xfrm>
                  <a:prstGeom prst="line">
                    <a:avLst/>
                  </a:prstGeom>
                  <a:noFill/>
                  <a:ln w="6350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" name="Line 5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65200" y="6113463"/>
                    <a:ext cx="1588" cy="17463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" name="Line 5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415462" y="6113463"/>
                    <a:ext cx="1588" cy="17463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" name="Rectangle 57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9751398" y="5302919"/>
                    <a:ext cx="2352545" cy="16786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MW (</a:t>
                    </a:r>
                    <a:r>
                      <a:rPr kumimoji="0" lang="fr-FR" sz="1000" b="1" i="0" u="none" strike="noStrike" cap="none" normalizeH="0" baseline="0" dirty="0" err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kDa</a:t>
                    </a:r>
                    <a:r>
                      <a:rPr kumimoji="0" lang="fr-F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)</a:t>
                    </a:r>
                    <a:endParaRPr kumimoji="0" lang="fr-FR" sz="11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" name="Line 578"/>
                  <p:cNvSpPr>
                    <a:spLocks noChangeShapeType="1"/>
                  </p:cNvSpPr>
                  <p:nvPr/>
                </p:nvSpPr>
                <p:spPr bwMode="auto">
                  <a:xfrm>
                    <a:off x="52387" y="528638"/>
                    <a:ext cx="1588" cy="5584825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" name="Rectangle 57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941911" y="5904006"/>
                    <a:ext cx="1043040" cy="6890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0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" name="Line 580"/>
                  <p:cNvSpPr>
                    <a:spLocks noChangeShapeType="1"/>
                  </p:cNvSpPr>
                  <p:nvPr/>
                </p:nvSpPr>
                <p:spPr bwMode="auto">
                  <a:xfrm>
                    <a:off x="34925" y="5870576"/>
                    <a:ext cx="17463" cy="1588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" name="Rectangle 58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1459904" y="5446969"/>
                    <a:ext cx="2079028" cy="6890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2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2" name="Line 582"/>
                  <p:cNvSpPr>
                    <a:spLocks noChangeShapeType="1"/>
                  </p:cNvSpPr>
                  <p:nvPr/>
                </p:nvSpPr>
                <p:spPr bwMode="auto">
                  <a:xfrm>
                    <a:off x="34925" y="4876801"/>
                    <a:ext cx="17463" cy="1588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" name="Rectangle 58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1243881" y="4155330"/>
                    <a:ext cx="1646982" cy="6890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4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4" name="Line 584"/>
                  <p:cNvSpPr>
                    <a:spLocks noChangeShapeType="1"/>
                  </p:cNvSpPr>
                  <p:nvPr/>
                </p:nvSpPr>
                <p:spPr bwMode="auto">
                  <a:xfrm>
                    <a:off x="34925" y="3883026"/>
                    <a:ext cx="17463" cy="1588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" name="Rectangle 58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1135871" y="3116011"/>
                    <a:ext cx="1430961" cy="6890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6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6" name="Line 586"/>
                  <p:cNvSpPr>
                    <a:spLocks noChangeShapeType="1"/>
                  </p:cNvSpPr>
                  <p:nvPr/>
                </p:nvSpPr>
                <p:spPr bwMode="auto">
                  <a:xfrm>
                    <a:off x="34925" y="2887663"/>
                    <a:ext cx="17463" cy="1588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" name="Rectangle 58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1207881" y="2179405"/>
                    <a:ext cx="1574981" cy="6890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8" name="Line 588"/>
                  <p:cNvSpPr>
                    <a:spLocks noChangeShapeType="1"/>
                  </p:cNvSpPr>
                  <p:nvPr/>
                </p:nvSpPr>
                <p:spPr bwMode="auto">
                  <a:xfrm>
                    <a:off x="34925" y="1893888"/>
                    <a:ext cx="17463" cy="1588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" name="Rectangle 58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1206798" y="1068775"/>
                    <a:ext cx="1572815" cy="6890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0" name="Line 590"/>
                  <p:cNvSpPr>
                    <a:spLocks noChangeShapeType="1"/>
                  </p:cNvSpPr>
                  <p:nvPr/>
                </p:nvSpPr>
                <p:spPr bwMode="auto">
                  <a:xfrm>
                    <a:off x="34925" y="900113"/>
                    <a:ext cx="17463" cy="1588"/>
                  </a:xfrm>
                  <a:prstGeom prst="line">
                    <a:avLst/>
                  </a:prstGeom>
                  <a:noFill/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" name="Freeform 592"/>
                  <p:cNvSpPr>
                    <a:spLocks/>
                  </p:cNvSpPr>
                  <p:nvPr/>
                </p:nvSpPr>
                <p:spPr bwMode="auto">
                  <a:xfrm>
                    <a:off x="4586287" y="1265238"/>
                    <a:ext cx="3633788" cy="4605338"/>
                  </a:xfrm>
                  <a:custGeom>
                    <a:avLst/>
                    <a:gdLst/>
                    <a:ahLst/>
                    <a:cxnLst>
                      <a:cxn ang="0">
                        <a:pos x="172" y="10916"/>
                      </a:cxn>
                      <a:cxn ang="0">
                        <a:pos x="516" y="10916"/>
                      </a:cxn>
                      <a:cxn ang="0">
                        <a:pos x="859" y="10916"/>
                      </a:cxn>
                      <a:cxn ang="0">
                        <a:pos x="1203" y="10916"/>
                      </a:cxn>
                      <a:cxn ang="0">
                        <a:pos x="1547" y="10916"/>
                      </a:cxn>
                      <a:cxn ang="0">
                        <a:pos x="1891" y="10916"/>
                      </a:cxn>
                      <a:cxn ang="0">
                        <a:pos x="2234" y="10916"/>
                      </a:cxn>
                      <a:cxn ang="0">
                        <a:pos x="2578" y="10916"/>
                      </a:cxn>
                      <a:cxn ang="0">
                        <a:pos x="2922" y="10916"/>
                      </a:cxn>
                      <a:cxn ang="0">
                        <a:pos x="3265" y="10916"/>
                      </a:cxn>
                      <a:cxn ang="0">
                        <a:pos x="3609" y="10916"/>
                      </a:cxn>
                      <a:cxn ang="0">
                        <a:pos x="3953" y="10916"/>
                      </a:cxn>
                      <a:cxn ang="0">
                        <a:pos x="4297" y="10916"/>
                      </a:cxn>
                      <a:cxn ang="0">
                        <a:pos x="4640" y="10916"/>
                      </a:cxn>
                      <a:cxn ang="0">
                        <a:pos x="4984" y="10916"/>
                      </a:cxn>
                      <a:cxn ang="0">
                        <a:pos x="5328" y="10916"/>
                      </a:cxn>
                      <a:cxn ang="0">
                        <a:pos x="5671" y="10916"/>
                      </a:cxn>
                      <a:cxn ang="0">
                        <a:pos x="6015" y="10916"/>
                      </a:cxn>
                      <a:cxn ang="0">
                        <a:pos x="6359" y="10916"/>
                      </a:cxn>
                      <a:cxn ang="0">
                        <a:pos x="6702" y="10916"/>
                      </a:cxn>
                      <a:cxn ang="0">
                        <a:pos x="7046" y="10916"/>
                      </a:cxn>
                      <a:cxn ang="0">
                        <a:pos x="7390" y="10916"/>
                      </a:cxn>
                      <a:cxn ang="0">
                        <a:pos x="7734" y="10916"/>
                      </a:cxn>
                      <a:cxn ang="0">
                        <a:pos x="8077" y="10916"/>
                      </a:cxn>
                      <a:cxn ang="0">
                        <a:pos x="7905" y="10916"/>
                      </a:cxn>
                      <a:cxn ang="0">
                        <a:pos x="7562" y="10915"/>
                      </a:cxn>
                      <a:cxn ang="0">
                        <a:pos x="7218" y="10911"/>
                      </a:cxn>
                      <a:cxn ang="0">
                        <a:pos x="6874" y="10889"/>
                      </a:cxn>
                      <a:cxn ang="0">
                        <a:pos x="6531" y="10809"/>
                      </a:cxn>
                      <a:cxn ang="0">
                        <a:pos x="6187" y="10561"/>
                      </a:cxn>
                      <a:cxn ang="0">
                        <a:pos x="5843" y="9936"/>
                      </a:cxn>
                      <a:cxn ang="0">
                        <a:pos x="5500" y="8650"/>
                      </a:cxn>
                      <a:cxn ang="0">
                        <a:pos x="5156" y="6532"/>
                      </a:cxn>
                      <a:cxn ang="0">
                        <a:pos x="4812" y="3817"/>
                      </a:cxn>
                      <a:cxn ang="0">
                        <a:pos x="4468" y="1294"/>
                      </a:cxn>
                      <a:cxn ang="0">
                        <a:pos x="4125" y="0"/>
                      </a:cxn>
                      <a:cxn ang="0">
                        <a:pos x="3781" y="550"/>
                      </a:cxn>
                      <a:cxn ang="0">
                        <a:pos x="3437" y="2677"/>
                      </a:cxn>
                      <a:cxn ang="0">
                        <a:pos x="3094" y="5435"/>
                      </a:cxn>
                      <a:cxn ang="0">
                        <a:pos x="2750" y="7864"/>
                      </a:cxn>
                      <a:cxn ang="0">
                        <a:pos x="2406" y="9494"/>
                      </a:cxn>
                      <a:cxn ang="0">
                        <a:pos x="2062" y="10361"/>
                      </a:cxn>
                      <a:cxn ang="0">
                        <a:pos x="1719" y="10735"/>
                      </a:cxn>
                      <a:cxn ang="0">
                        <a:pos x="1375" y="10867"/>
                      </a:cxn>
                      <a:cxn ang="0">
                        <a:pos x="1031" y="10905"/>
                      </a:cxn>
                      <a:cxn ang="0">
                        <a:pos x="688" y="10914"/>
                      </a:cxn>
                      <a:cxn ang="0">
                        <a:pos x="344" y="10916"/>
                      </a:cxn>
                      <a:cxn ang="0">
                        <a:pos x="0" y="10916"/>
                      </a:cxn>
                    </a:cxnLst>
                    <a:rect l="0" t="0" r="r" b="b"/>
                    <a:pathLst>
                      <a:path w="8077" h="10916">
                        <a:moveTo>
                          <a:pt x="0" y="10916"/>
                        </a:moveTo>
                        <a:lnTo>
                          <a:pt x="172" y="10916"/>
                        </a:lnTo>
                        <a:lnTo>
                          <a:pt x="344" y="10916"/>
                        </a:lnTo>
                        <a:lnTo>
                          <a:pt x="516" y="10916"/>
                        </a:lnTo>
                        <a:lnTo>
                          <a:pt x="688" y="10916"/>
                        </a:lnTo>
                        <a:lnTo>
                          <a:pt x="859" y="10916"/>
                        </a:lnTo>
                        <a:lnTo>
                          <a:pt x="1031" y="10916"/>
                        </a:lnTo>
                        <a:lnTo>
                          <a:pt x="1203" y="10916"/>
                        </a:lnTo>
                        <a:lnTo>
                          <a:pt x="1375" y="10916"/>
                        </a:lnTo>
                        <a:lnTo>
                          <a:pt x="1547" y="10916"/>
                        </a:lnTo>
                        <a:lnTo>
                          <a:pt x="1719" y="10916"/>
                        </a:lnTo>
                        <a:lnTo>
                          <a:pt x="1891" y="10916"/>
                        </a:lnTo>
                        <a:lnTo>
                          <a:pt x="2062" y="10916"/>
                        </a:lnTo>
                        <a:lnTo>
                          <a:pt x="2234" y="10916"/>
                        </a:lnTo>
                        <a:lnTo>
                          <a:pt x="2406" y="10916"/>
                        </a:lnTo>
                        <a:lnTo>
                          <a:pt x="2578" y="10916"/>
                        </a:lnTo>
                        <a:lnTo>
                          <a:pt x="2750" y="10916"/>
                        </a:lnTo>
                        <a:lnTo>
                          <a:pt x="2922" y="10916"/>
                        </a:lnTo>
                        <a:lnTo>
                          <a:pt x="3094" y="10916"/>
                        </a:lnTo>
                        <a:lnTo>
                          <a:pt x="3265" y="10916"/>
                        </a:lnTo>
                        <a:lnTo>
                          <a:pt x="3437" y="10916"/>
                        </a:lnTo>
                        <a:lnTo>
                          <a:pt x="3609" y="10916"/>
                        </a:lnTo>
                        <a:lnTo>
                          <a:pt x="3781" y="10916"/>
                        </a:lnTo>
                        <a:lnTo>
                          <a:pt x="3953" y="10916"/>
                        </a:lnTo>
                        <a:lnTo>
                          <a:pt x="4125" y="10916"/>
                        </a:lnTo>
                        <a:lnTo>
                          <a:pt x="4297" y="10916"/>
                        </a:lnTo>
                        <a:lnTo>
                          <a:pt x="4468" y="10916"/>
                        </a:lnTo>
                        <a:lnTo>
                          <a:pt x="4640" y="10916"/>
                        </a:lnTo>
                        <a:lnTo>
                          <a:pt x="4812" y="10916"/>
                        </a:lnTo>
                        <a:lnTo>
                          <a:pt x="4984" y="10916"/>
                        </a:lnTo>
                        <a:lnTo>
                          <a:pt x="5156" y="10916"/>
                        </a:lnTo>
                        <a:lnTo>
                          <a:pt x="5328" y="10916"/>
                        </a:lnTo>
                        <a:lnTo>
                          <a:pt x="5500" y="10916"/>
                        </a:lnTo>
                        <a:lnTo>
                          <a:pt x="5671" y="10916"/>
                        </a:lnTo>
                        <a:lnTo>
                          <a:pt x="5843" y="10916"/>
                        </a:lnTo>
                        <a:lnTo>
                          <a:pt x="6015" y="10916"/>
                        </a:lnTo>
                        <a:lnTo>
                          <a:pt x="6187" y="10916"/>
                        </a:lnTo>
                        <a:lnTo>
                          <a:pt x="6359" y="10916"/>
                        </a:lnTo>
                        <a:lnTo>
                          <a:pt x="6531" y="10916"/>
                        </a:lnTo>
                        <a:lnTo>
                          <a:pt x="6702" y="10916"/>
                        </a:lnTo>
                        <a:lnTo>
                          <a:pt x="6874" y="10916"/>
                        </a:lnTo>
                        <a:lnTo>
                          <a:pt x="7046" y="10916"/>
                        </a:lnTo>
                        <a:lnTo>
                          <a:pt x="7218" y="10916"/>
                        </a:lnTo>
                        <a:lnTo>
                          <a:pt x="7390" y="10916"/>
                        </a:lnTo>
                        <a:lnTo>
                          <a:pt x="7562" y="10916"/>
                        </a:lnTo>
                        <a:lnTo>
                          <a:pt x="7734" y="10916"/>
                        </a:lnTo>
                        <a:lnTo>
                          <a:pt x="7905" y="10916"/>
                        </a:lnTo>
                        <a:lnTo>
                          <a:pt x="8077" y="10916"/>
                        </a:lnTo>
                        <a:lnTo>
                          <a:pt x="8077" y="10916"/>
                        </a:lnTo>
                        <a:lnTo>
                          <a:pt x="7905" y="10916"/>
                        </a:lnTo>
                        <a:lnTo>
                          <a:pt x="7734" y="10916"/>
                        </a:lnTo>
                        <a:lnTo>
                          <a:pt x="7562" y="10915"/>
                        </a:lnTo>
                        <a:lnTo>
                          <a:pt x="7390" y="10914"/>
                        </a:lnTo>
                        <a:lnTo>
                          <a:pt x="7218" y="10911"/>
                        </a:lnTo>
                        <a:lnTo>
                          <a:pt x="7046" y="10904"/>
                        </a:lnTo>
                        <a:lnTo>
                          <a:pt x="6874" y="10889"/>
                        </a:lnTo>
                        <a:lnTo>
                          <a:pt x="6702" y="10861"/>
                        </a:lnTo>
                        <a:lnTo>
                          <a:pt x="6531" y="10809"/>
                        </a:lnTo>
                        <a:lnTo>
                          <a:pt x="6359" y="10717"/>
                        </a:lnTo>
                        <a:lnTo>
                          <a:pt x="6187" y="10561"/>
                        </a:lnTo>
                        <a:lnTo>
                          <a:pt x="6015" y="10313"/>
                        </a:lnTo>
                        <a:lnTo>
                          <a:pt x="5843" y="9936"/>
                        </a:lnTo>
                        <a:lnTo>
                          <a:pt x="5671" y="9392"/>
                        </a:lnTo>
                        <a:lnTo>
                          <a:pt x="5500" y="8650"/>
                        </a:lnTo>
                        <a:lnTo>
                          <a:pt x="5328" y="7693"/>
                        </a:lnTo>
                        <a:lnTo>
                          <a:pt x="5156" y="6532"/>
                        </a:lnTo>
                        <a:lnTo>
                          <a:pt x="4984" y="5212"/>
                        </a:lnTo>
                        <a:lnTo>
                          <a:pt x="4812" y="3817"/>
                        </a:lnTo>
                        <a:lnTo>
                          <a:pt x="4640" y="2466"/>
                        </a:lnTo>
                        <a:lnTo>
                          <a:pt x="4468" y="1294"/>
                        </a:lnTo>
                        <a:lnTo>
                          <a:pt x="4297" y="437"/>
                        </a:lnTo>
                        <a:lnTo>
                          <a:pt x="4125" y="0"/>
                        </a:lnTo>
                        <a:lnTo>
                          <a:pt x="3953" y="40"/>
                        </a:lnTo>
                        <a:lnTo>
                          <a:pt x="3781" y="550"/>
                        </a:lnTo>
                        <a:lnTo>
                          <a:pt x="3609" y="1467"/>
                        </a:lnTo>
                        <a:lnTo>
                          <a:pt x="3437" y="2677"/>
                        </a:lnTo>
                        <a:lnTo>
                          <a:pt x="3265" y="4045"/>
                        </a:lnTo>
                        <a:lnTo>
                          <a:pt x="3094" y="5435"/>
                        </a:lnTo>
                        <a:lnTo>
                          <a:pt x="2922" y="6734"/>
                        </a:lnTo>
                        <a:lnTo>
                          <a:pt x="2750" y="7864"/>
                        </a:lnTo>
                        <a:lnTo>
                          <a:pt x="2578" y="8786"/>
                        </a:lnTo>
                        <a:lnTo>
                          <a:pt x="2406" y="9494"/>
                        </a:lnTo>
                        <a:lnTo>
                          <a:pt x="2234" y="10008"/>
                        </a:lnTo>
                        <a:lnTo>
                          <a:pt x="2062" y="10361"/>
                        </a:lnTo>
                        <a:lnTo>
                          <a:pt x="1891" y="10592"/>
                        </a:lnTo>
                        <a:lnTo>
                          <a:pt x="1719" y="10735"/>
                        </a:lnTo>
                        <a:lnTo>
                          <a:pt x="1547" y="10820"/>
                        </a:lnTo>
                        <a:lnTo>
                          <a:pt x="1375" y="10867"/>
                        </a:lnTo>
                        <a:lnTo>
                          <a:pt x="1203" y="10892"/>
                        </a:lnTo>
                        <a:lnTo>
                          <a:pt x="1031" y="10905"/>
                        </a:lnTo>
                        <a:lnTo>
                          <a:pt x="859" y="10911"/>
                        </a:lnTo>
                        <a:lnTo>
                          <a:pt x="688" y="10914"/>
                        </a:lnTo>
                        <a:lnTo>
                          <a:pt x="516" y="10916"/>
                        </a:lnTo>
                        <a:lnTo>
                          <a:pt x="344" y="10916"/>
                        </a:lnTo>
                        <a:lnTo>
                          <a:pt x="172" y="10916"/>
                        </a:lnTo>
                        <a:lnTo>
                          <a:pt x="0" y="1091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" name="Freeform 593"/>
                  <p:cNvSpPr>
                    <a:spLocks/>
                  </p:cNvSpPr>
                  <p:nvPr/>
                </p:nvSpPr>
                <p:spPr bwMode="auto">
                  <a:xfrm>
                    <a:off x="4814887" y="1452563"/>
                    <a:ext cx="3340100" cy="4418013"/>
                  </a:xfrm>
                  <a:custGeom>
                    <a:avLst/>
                    <a:gdLst/>
                    <a:ahLst/>
                    <a:cxnLst>
                      <a:cxn ang="0">
                        <a:pos x="172" y="10473"/>
                      </a:cxn>
                      <a:cxn ang="0">
                        <a:pos x="518" y="10473"/>
                      </a:cxn>
                      <a:cxn ang="0">
                        <a:pos x="863" y="10473"/>
                      </a:cxn>
                      <a:cxn ang="0">
                        <a:pos x="1208" y="10473"/>
                      </a:cxn>
                      <a:cxn ang="0">
                        <a:pos x="1554" y="10473"/>
                      </a:cxn>
                      <a:cxn ang="0">
                        <a:pos x="1899" y="10473"/>
                      </a:cxn>
                      <a:cxn ang="0">
                        <a:pos x="2244" y="10473"/>
                      </a:cxn>
                      <a:cxn ang="0">
                        <a:pos x="2590" y="10473"/>
                      </a:cxn>
                      <a:cxn ang="0">
                        <a:pos x="2935" y="10473"/>
                      </a:cxn>
                      <a:cxn ang="0">
                        <a:pos x="3280" y="10473"/>
                      </a:cxn>
                      <a:cxn ang="0">
                        <a:pos x="3626" y="10473"/>
                      </a:cxn>
                      <a:cxn ang="0">
                        <a:pos x="3971" y="10473"/>
                      </a:cxn>
                      <a:cxn ang="0">
                        <a:pos x="4317" y="10473"/>
                      </a:cxn>
                      <a:cxn ang="0">
                        <a:pos x="4662" y="10473"/>
                      </a:cxn>
                      <a:cxn ang="0">
                        <a:pos x="5007" y="10473"/>
                      </a:cxn>
                      <a:cxn ang="0">
                        <a:pos x="5353" y="10473"/>
                      </a:cxn>
                      <a:cxn ang="0">
                        <a:pos x="5698" y="10473"/>
                      </a:cxn>
                      <a:cxn ang="0">
                        <a:pos x="6043" y="10473"/>
                      </a:cxn>
                      <a:cxn ang="0">
                        <a:pos x="6389" y="10473"/>
                      </a:cxn>
                      <a:cxn ang="0">
                        <a:pos x="6734" y="10473"/>
                      </a:cxn>
                      <a:cxn ang="0">
                        <a:pos x="7079" y="10473"/>
                      </a:cxn>
                      <a:cxn ang="0">
                        <a:pos x="7425" y="10473"/>
                      </a:cxn>
                      <a:cxn ang="0">
                        <a:pos x="7252" y="10473"/>
                      </a:cxn>
                      <a:cxn ang="0">
                        <a:pos x="6907" y="10472"/>
                      </a:cxn>
                      <a:cxn ang="0">
                        <a:pos x="6561" y="10463"/>
                      </a:cxn>
                      <a:cxn ang="0">
                        <a:pos x="6216" y="10421"/>
                      </a:cxn>
                      <a:cxn ang="0">
                        <a:pos x="5871" y="10269"/>
                      </a:cxn>
                      <a:cxn ang="0">
                        <a:pos x="5525" y="9819"/>
                      </a:cxn>
                      <a:cxn ang="0">
                        <a:pos x="5180" y="8761"/>
                      </a:cxn>
                      <a:cxn ang="0">
                        <a:pos x="4835" y="6819"/>
                      </a:cxn>
                      <a:cxn ang="0">
                        <a:pos x="4489" y="4112"/>
                      </a:cxn>
                      <a:cxn ang="0">
                        <a:pos x="4144" y="1437"/>
                      </a:cxn>
                      <a:cxn ang="0">
                        <a:pos x="3798" y="0"/>
                      </a:cxn>
                      <a:cxn ang="0">
                        <a:pos x="3453" y="570"/>
                      </a:cxn>
                      <a:cxn ang="0">
                        <a:pos x="3108" y="2833"/>
                      </a:cxn>
                      <a:cxn ang="0">
                        <a:pos x="2762" y="5664"/>
                      </a:cxn>
                      <a:cxn ang="0">
                        <a:pos x="2417" y="8003"/>
                      </a:cxn>
                      <a:cxn ang="0">
                        <a:pos x="2072" y="9438"/>
                      </a:cxn>
                      <a:cxn ang="0">
                        <a:pos x="1726" y="10120"/>
                      </a:cxn>
                      <a:cxn ang="0">
                        <a:pos x="1381" y="10375"/>
                      </a:cxn>
                      <a:cxn ang="0">
                        <a:pos x="1036" y="10451"/>
                      </a:cxn>
                      <a:cxn ang="0">
                        <a:pos x="690" y="10469"/>
                      </a:cxn>
                      <a:cxn ang="0">
                        <a:pos x="345" y="10473"/>
                      </a:cxn>
                      <a:cxn ang="0">
                        <a:pos x="0" y="10473"/>
                      </a:cxn>
                    </a:cxnLst>
                    <a:rect l="0" t="0" r="r" b="b"/>
                    <a:pathLst>
                      <a:path w="7425" h="10473">
                        <a:moveTo>
                          <a:pt x="0" y="10473"/>
                        </a:moveTo>
                        <a:lnTo>
                          <a:pt x="172" y="10473"/>
                        </a:lnTo>
                        <a:lnTo>
                          <a:pt x="345" y="10473"/>
                        </a:lnTo>
                        <a:lnTo>
                          <a:pt x="518" y="10473"/>
                        </a:lnTo>
                        <a:lnTo>
                          <a:pt x="690" y="10473"/>
                        </a:lnTo>
                        <a:lnTo>
                          <a:pt x="863" y="10473"/>
                        </a:lnTo>
                        <a:lnTo>
                          <a:pt x="1036" y="10473"/>
                        </a:lnTo>
                        <a:lnTo>
                          <a:pt x="1208" y="10473"/>
                        </a:lnTo>
                        <a:lnTo>
                          <a:pt x="1381" y="10473"/>
                        </a:lnTo>
                        <a:lnTo>
                          <a:pt x="1554" y="10473"/>
                        </a:lnTo>
                        <a:lnTo>
                          <a:pt x="1726" y="10473"/>
                        </a:lnTo>
                        <a:lnTo>
                          <a:pt x="1899" y="10473"/>
                        </a:lnTo>
                        <a:lnTo>
                          <a:pt x="2072" y="10473"/>
                        </a:lnTo>
                        <a:lnTo>
                          <a:pt x="2244" y="10473"/>
                        </a:lnTo>
                        <a:lnTo>
                          <a:pt x="2417" y="10473"/>
                        </a:lnTo>
                        <a:lnTo>
                          <a:pt x="2590" y="10473"/>
                        </a:lnTo>
                        <a:lnTo>
                          <a:pt x="2762" y="10473"/>
                        </a:lnTo>
                        <a:lnTo>
                          <a:pt x="2935" y="10473"/>
                        </a:lnTo>
                        <a:lnTo>
                          <a:pt x="3108" y="10473"/>
                        </a:lnTo>
                        <a:lnTo>
                          <a:pt x="3280" y="10473"/>
                        </a:lnTo>
                        <a:lnTo>
                          <a:pt x="3453" y="10473"/>
                        </a:lnTo>
                        <a:lnTo>
                          <a:pt x="3626" y="10473"/>
                        </a:lnTo>
                        <a:lnTo>
                          <a:pt x="3798" y="10473"/>
                        </a:lnTo>
                        <a:lnTo>
                          <a:pt x="3971" y="10473"/>
                        </a:lnTo>
                        <a:lnTo>
                          <a:pt x="4144" y="10473"/>
                        </a:lnTo>
                        <a:lnTo>
                          <a:pt x="4317" y="10473"/>
                        </a:lnTo>
                        <a:lnTo>
                          <a:pt x="4489" y="10473"/>
                        </a:lnTo>
                        <a:lnTo>
                          <a:pt x="4662" y="10473"/>
                        </a:lnTo>
                        <a:lnTo>
                          <a:pt x="4835" y="10473"/>
                        </a:lnTo>
                        <a:lnTo>
                          <a:pt x="5007" y="10473"/>
                        </a:lnTo>
                        <a:lnTo>
                          <a:pt x="5180" y="10473"/>
                        </a:lnTo>
                        <a:lnTo>
                          <a:pt x="5353" y="10473"/>
                        </a:lnTo>
                        <a:lnTo>
                          <a:pt x="5525" y="10473"/>
                        </a:lnTo>
                        <a:lnTo>
                          <a:pt x="5698" y="10473"/>
                        </a:lnTo>
                        <a:lnTo>
                          <a:pt x="5871" y="10473"/>
                        </a:lnTo>
                        <a:lnTo>
                          <a:pt x="6043" y="10473"/>
                        </a:lnTo>
                        <a:lnTo>
                          <a:pt x="6216" y="10473"/>
                        </a:lnTo>
                        <a:lnTo>
                          <a:pt x="6389" y="10473"/>
                        </a:lnTo>
                        <a:lnTo>
                          <a:pt x="6561" y="10473"/>
                        </a:lnTo>
                        <a:lnTo>
                          <a:pt x="6734" y="10473"/>
                        </a:lnTo>
                        <a:lnTo>
                          <a:pt x="6907" y="10473"/>
                        </a:lnTo>
                        <a:lnTo>
                          <a:pt x="7079" y="10473"/>
                        </a:lnTo>
                        <a:lnTo>
                          <a:pt x="7252" y="10473"/>
                        </a:lnTo>
                        <a:lnTo>
                          <a:pt x="7425" y="10473"/>
                        </a:lnTo>
                        <a:lnTo>
                          <a:pt x="7425" y="10473"/>
                        </a:lnTo>
                        <a:lnTo>
                          <a:pt x="7252" y="10473"/>
                        </a:lnTo>
                        <a:lnTo>
                          <a:pt x="7079" y="10473"/>
                        </a:lnTo>
                        <a:lnTo>
                          <a:pt x="6907" y="10472"/>
                        </a:lnTo>
                        <a:lnTo>
                          <a:pt x="6734" y="10469"/>
                        </a:lnTo>
                        <a:lnTo>
                          <a:pt x="6561" y="10463"/>
                        </a:lnTo>
                        <a:lnTo>
                          <a:pt x="6389" y="10449"/>
                        </a:lnTo>
                        <a:lnTo>
                          <a:pt x="6216" y="10421"/>
                        </a:lnTo>
                        <a:lnTo>
                          <a:pt x="6043" y="10368"/>
                        </a:lnTo>
                        <a:lnTo>
                          <a:pt x="5871" y="10269"/>
                        </a:lnTo>
                        <a:lnTo>
                          <a:pt x="5698" y="10098"/>
                        </a:lnTo>
                        <a:lnTo>
                          <a:pt x="5525" y="9819"/>
                        </a:lnTo>
                        <a:lnTo>
                          <a:pt x="5353" y="9387"/>
                        </a:lnTo>
                        <a:lnTo>
                          <a:pt x="5180" y="8761"/>
                        </a:lnTo>
                        <a:lnTo>
                          <a:pt x="5007" y="7907"/>
                        </a:lnTo>
                        <a:lnTo>
                          <a:pt x="4835" y="6819"/>
                        </a:lnTo>
                        <a:lnTo>
                          <a:pt x="4662" y="5528"/>
                        </a:lnTo>
                        <a:lnTo>
                          <a:pt x="4489" y="4112"/>
                        </a:lnTo>
                        <a:lnTo>
                          <a:pt x="4317" y="2696"/>
                        </a:lnTo>
                        <a:lnTo>
                          <a:pt x="4144" y="1437"/>
                        </a:lnTo>
                        <a:lnTo>
                          <a:pt x="3971" y="494"/>
                        </a:lnTo>
                        <a:lnTo>
                          <a:pt x="3798" y="0"/>
                        </a:lnTo>
                        <a:lnTo>
                          <a:pt x="3626" y="27"/>
                        </a:lnTo>
                        <a:lnTo>
                          <a:pt x="3453" y="570"/>
                        </a:lnTo>
                        <a:lnTo>
                          <a:pt x="3280" y="1551"/>
                        </a:lnTo>
                        <a:lnTo>
                          <a:pt x="3108" y="2833"/>
                        </a:lnTo>
                        <a:lnTo>
                          <a:pt x="2935" y="4255"/>
                        </a:lnTo>
                        <a:lnTo>
                          <a:pt x="2762" y="5664"/>
                        </a:lnTo>
                        <a:lnTo>
                          <a:pt x="2590" y="6938"/>
                        </a:lnTo>
                        <a:lnTo>
                          <a:pt x="2417" y="8003"/>
                        </a:lnTo>
                        <a:lnTo>
                          <a:pt x="2244" y="8833"/>
                        </a:lnTo>
                        <a:lnTo>
                          <a:pt x="2072" y="9438"/>
                        </a:lnTo>
                        <a:lnTo>
                          <a:pt x="1899" y="9853"/>
                        </a:lnTo>
                        <a:lnTo>
                          <a:pt x="1726" y="10120"/>
                        </a:lnTo>
                        <a:lnTo>
                          <a:pt x="1554" y="10282"/>
                        </a:lnTo>
                        <a:lnTo>
                          <a:pt x="1381" y="10375"/>
                        </a:lnTo>
                        <a:lnTo>
                          <a:pt x="1208" y="10425"/>
                        </a:lnTo>
                        <a:lnTo>
                          <a:pt x="1036" y="10451"/>
                        </a:lnTo>
                        <a:lnTo>
                          <a:pt x="863" y="10464"/>
                        </a:lnTo>
                        <a:lnTo>
                          <a:pt x="690" y="10469"/>
                        </a:lnTo>
                        <a:lnTo>
                          <a:pt x="518" y="10472"/>
                        </a:lnTo>
                        <a:lnTo>
                          <a:pt x="345" y="10473"/>
                        </a:lnTo>
                        <a:lnTo>
                          <a:pt x="172" y="10473"/>
                        </a:lnTo>
                        <a:lnTo>
                          <a:pt x="0" y="10473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9525" cap="sq">
                    <a:solidFill>
                      <a:srgbClr val="80808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" name="Freeform 594"/>
                  <p:cNvSpPr>
                    <a:spLocks/>
                  </p:cNvSpPr>
                  <p:nvPr/>
                </p:nvSpPr>
                <p:spPr bwMode="auto">
                  <a:xfrm>
                    <a:off x="4586287" y="1265238"/>
                    <a:ext cx="3633788" cy="4605338"/>
                  </a:xfrm>
                  <a:custGeom>
                    <a:avLst/>
                    <a:gdLst/>
                    <a:ahLst/>
                    <a:cxnLst>
                      <a:cxn ang="0">
                        <a:pos x="0" y="10916"/>
                      </a:cxn>
                      <a:cxn ang="0">
                        <a:pos x="172" y="10916"/>
                      </a:cxn>
                      <a:cxn ang="0">
                        <a:pos x="344" y="10916"/>
                      </a:cxn>
                      <a:cxn ang="0">
                        <a:pos x="516" y="10916"/>
                      </a:cxn>
                      <a:cxn ang="0">
                        <a:pos x="688" y="10914"/>
                      </a:cxn>
                      <a:cxn ang="0">
                        <a:pos x="859" y="10911"/>
                      </a:cxn>
                      <a:cxn ang="0">
                        <a:pos x="1031" y="10905"/>
                      </a:cxn>
                      <a:cxn ang="0">
                        <a:pos x="1203" y="10892"/>
                      </a:cxn>
                      <a:cxn ang="0">
                        <a:pos x="1375" y="10867"/>
                      </a:cxn>
                      <a:cxn ang="0">
                        <a:pos x="1547" y="10820"/>
                      </a:cxn>
                      <a:cxn ang="0">
                        <a:pos x="1719" y="10735"/>
                      </a:cxn>
                      <a:cxn ang="0">
                        <a:pos x="1891" y="10592"/>
                      </a:cxn>
                      <a:cxn ang="0">
                        <a:pos x="2062" y="10361"/>
                      </a:cxn>
                      <a:cxn ang="0">
                        <a:pos x="2234" y="10008"/>
                      </a:cxn>
                      <a:cxn ang="0">
                        <a:pos x="2406" y="9494"/>
                      </a:cxn>
                      <a:cxn ang="0">
                        <a:pos x="2578" y="8786"/>
                      </a:cxn>
                      <a:cxn ang="0">
                        <a:pos x="2750" y="7864"/>
                      </a:cxn>
                      <a:cxn ang="0">
                        <a:pos x="2922" y="6734"/>
                      </a:cxn>
                      <a:cxn ang="0">
                        <a:pos x="3094" y="5435"/>
                      </a:cxn>
                      <a:cxn ang="0">
                        <a:pos x="3265" y="4045"/>
                      </a:cxn>
                      <a:cxn ang="0">
                        <a:pos x="3437" y="2677"/>
                      </a:cxn>
                      <a:cxn ang="0">
                        <a:pos x="3609" y="1467"/>
                      </a:cxn>
                      <a:cxn ang="0">
                        <a:pos x="3781" y="550"/>
                      </a:cxn>
                      <a:cxn ang="0">
                        <a:pos x="3953" y="40"/>
                      </a:cxn>
                      <a:cxn ang="0">
                        <a:pos x="4125" y="0"/>
                      </a:cxn>
                      <a:cxn ang="0">
                        <a:pos x="4297" y="437"/>
                      </a:cxn>
                      <a:cxn ang="0">
                        <a:pos x="4468" y="1294"/>
                      </a:cxn>
                      <a:cxn ang="0">
                        <a:pos x="4640" y="2466"/>
                      </a:cxn>
                      <a:cxn ang="0">
                        <a:pos x="4812" y="3817"/>
                      </a:cxn>
                      <a:cxn ang="0">
                        <a:pos x="4984" y="5212"/>
                      </a:cxn>
                      <a:cxn ang="0">
                        <a:pos x="5156" y="6532"/>
                      </a:cxn>
                      <a:cxn ang="0">
                        <a:pos x="5328" y="7693"/>
                      </a:cxn>
                      <a:cxn ang="0">
                        <a:pos x="5500" y="8650"/>
                      </a:cxn>
                      <a:cxn ang="0">
                        <a:pos x="5671" y="9392"/>
                      </a:cxn>
                      <a:cxn ang="0">
                        <a:pos x="5843" y="9936"/>
                      </a:cxn>
                      <a:cxn ang="0">
                        <a:pos x="6015" y="10313"/>
                      </a:cxn>
                      <a:cxn ang="0">
                        <a:pos x="6187" y="10561"/>
                      </a:cxn>
                      <a:cxn ang="0">
                        <a:pos x="6359" y="10717"/>
                      </a:cxn>
                      <a:cxn ang="0">
                        <a:pos x="6531" y="10809"/>
                      </a:cxn>
                      <a:cxn ang="0">
                        <a:pos x="6702" y="10861"/>
                      </a:cxn>
                      <a:cxn ang="0">
                        <a:pos x="6874" y="10889"/>
                      </a:cxn>
                      <a:cxn ang="0">
                        <a:pos x="7046" y="10904"/>
                      </a:cxn>
                      <a:cxn ang="0">
                        <a:pos x="7218" y="10911"/>
                      </a:cxn>
                      <a:cxn ang="0">
                        <a:pos x="7390" y="10914"/>
                      </a:cxn>
                      <a:cxn ang="0">
                        <a:pos x="7562" y="10915"/>
                      </a:cxn>
                      <a:cxn ang="0">
                        <a:pos x="7734" y="10916"/>
                      </a:cxn>
                      <a:cxn ang="0">
                        <a:pos x="7905" y="10916"/>
                      </a:cxn>
                      <a:cxn ang="0">
                        <a:pos x="8077" y="10916"/>
                      </a:cxn>
                    </a:cxnLst>
                    <a:rect l="0" t="0" r="r" b="b"/>
                    <a:pathLst>
                      <a:path w="8077" h="10916">
                        <a:moveTo>
                          <a:pt x="0" y="10916"/>
                        </a:moveTo>
                        <a:lnTo>
                          <a:pt x="172" y="10916"/>
                        </a:lnTo>
                        <a:lnTo>
                          <a:pt x="344" y="10916"/>
                        </a:lnTo>
                        <a:lnTo>
                          <a:pt x="516" y="10916"/>
                        </a:lnTo>
                        <a:lnTo>
                          <a:pt x="688" y="10914"/>
                        </a:lnTo>
                        <a:lnTo>
                          <a:pt x="859" y="10911"/>
                        </a:lnTo>
                        <a:lnTo>
                          <a:pt x="1031" y="10905"/>
                        </a:lnTo>
                        <a:lnTo>
                          <a:pt x="1203" y="10892"/>
                        </a:lnTo>
                        <a:lnTo>
                          <a:pt x="1375" y="10867"/>
                        </a:lnTo>
                        <a:lnTo>
                          <a:pt x="1547" y="10820"/>
                        </a:lnTo>
                        <a:lnTo>
                          <a:pt x="1719" y="10735"/>
                        </a:lnTo>
                        <a:lnTo>
                          <a:pt x="1891" y="10592"/>
                        </a:lnTo>
                        <a:lnTo>
                          <a:pt x="2062" y="10361"/>
                        </a:lnTo>
                        <a:lnTo>
                          <a:pt x="2234" y="10008"/>
                        </a:lnTo>
                        <a:lnTo>
                          <a:pt x="2406" y="9494"/>
                        </a:lnTo>
                        <a:lnTo>
                          <a:pt x="2578" y="8786"/>
                        </a:lnTo>
                        <a:lnTo>
                          <a:pt x="2750" y="7864"/>
                        </a:lnTo>
                        <a:lnTo>
                          <a:pt x="2922" y="6734"/>
                        </a:lnTo>
                        <a:lnTo>
                          <a:pt x="3094" y="5435"/>
                        </a:lnTo>
                        <a:lnTo>
                          <a:pt x="3265" y="4045"/>
                        </a:lnTo>
                        <a:lnTo>
                          <a:pt x="3437" y="2677"/>
                        </a:lnTo>
                        <a:lnTo>
                          <a:pt x="3609" y="1467"/>
                        </a:lnTo>
                        <a:lnTo>
                          <a:pt x="3781" y="550"/>
                        </a:lnTo>
                        <a:lnTo>
                          <a:pt x="3953" y="40"/>
                        </a:lnTo>
                        <a:lnTo>
                          <a:pt x="4125" y="0"/>
                        </a:lnTo>
                        <a:lnTo>
                          <a:pt x="4297" y="437"/>
                        </a:lnTo>
                        <a:lnTo>
                          <a:pt x="4468" y="1294"/>
                        </a:lnTo>
                        <a:lnTo>
                          <a:pt x="4640" y="2466"/>
                        </a:lnTo>
                        <a:lnTo>
                          <a:pt x="4812" y="3817"/>
                        </a:lnTo>
                        <a:lnTo>
                          <a:pt x="4984" y="5212"/>
                        </a:lnTo>
                        <a:lnTo>
                          <a:pt x="5156" y="6532"/>
                        </a:lnTo>
                        <a:lnTo>
                          <a:pt x="5328" y="7693"/>
                        </a:lnTo>
                        <a:lnTo>
                          <a:pt x="5500" y="8650"/>
                        </a:lnTo>
                        <a:lnTo>
                          <a:pt x="5671" y="9392"/>
                        </a:lnTo>
                        <a:lnTo>
                          <a:pt x="5843" y="9936"/>
                        </a:lnTo>
                        <a:lnTo>
                          <a:pt x="6015" y="10313"/>
                        </a:lnTo>
                        <a:lnTo>
                          <a:pt x="6187" y="10561"/>
                        </a:lnTo>
                        <a:lnTo>
                          <a:pt x="6359" y="10717"/>
                        </a:lnTo>
                        <a:lnTo>
                          <a:pt x="6531" y="10809"/>
                        </a:lnTo>
                        <a:lnTo>
                          <a:pt x="6702" y="10861"/>
                        </a:lnTo>
                        <a:lnTo>
                          <a:pt x="6874" y="10889"/>
                        </a:lnTo>
                        <a:lnTo>
                          <a:pt x="7046" y="10904"/>
                        </a:lnTo>
                        <a:lnTo>
                          <a:pt x="7218" y="10911"/>
                        </a:lnTo>
                        <a:lnTo>
                          <a:pt x="7390" y="10914"/>
                        </a:lnTo>
                        <a:lnTo>
                          <a:pt x="7562" y="10915"/>
                        </a:lnTo>
                        <a:lnTo>
                          <a:pt x="7734" y="10916"/>
                        </a:lnTo>
                        <a:lnTo>
                          <a:pt x="7905" y="10916"/>
                        </a:lnTo>
                        <a:lnTo>
                          <a:pt x="8077" y="10916"/>
                        </a:lnTo>
                      </a:path>
                    </a:pathLst>
                  </a:custGeom>
                  <a:noFill/>
                  <a:ln w="9525" cap="rnd">
                    <a:solidFill>
                      <a:srgbClr val="007F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" name="Freeform 595"/>
                  <p:cNvSpPr>
                    <a:spLocks/>
                  </p:cNvSpPr>
                  <p:nvPr/>
                </p:nvSpPr>
                <p:spPr bwMode="auto">
                  <a:xfrm>
                    <a:off x="4814887" y="1452563"/>
                    <a:ext cx="3340100" cy="4418013"/>
                  </a:xfrm>
                  <a:custGeom>
                    <a:avLst/>
                    <a:gdLst/>
                    <a:ahLst/>
                    <a:cxnLst>
                      <a:cxn ang="0">
                        <a:pos x="0" y="10473"/>
                      </a:cxn>
                      <a:cxn ang="0">
                        <a:pos x="172" y="10473"/>
                      </a:cxn>
                      <a:cxn ang="0">
                        <a:pos x="345" y="10473"/>
                      </a:cxn>
                      <a:cxn ang="0">
                        <a:pos x="518" y="10472"/>
                      </a:cxn>
                      <a:cxn ang="0">
                        <a:pos x="690" y="10469"/>
                      </a:cxn>
                      <a:cxn ang="0">
                        <a:pos x="863" y="10464"/>
                      </a:cxn>
                      <a:cxn ang="0">
                        <a:pos x="1036" y="10451"/>
                      </a:cxn>
                      <a:cxn ang="0">
                        <a:pos x="1208" y="10425"/>
                      </a:cxn>
                      <a:cxn ang="0">
                        <a:pos x="1381" y="10375"/>
                      </a:cxn>
                      <a:cxn ang="0">
                        <a:pos x="1554" y="10282"/>
                      </a:cxn>
                      <a:cxn ang="0">
                        <a:pos x="1726" y="10120"/>
                      </a:cxn>
                      <a:cxn ang="0">
                        <a:pos x="1899" y="9853"/>
                      </a:cxn>
                      <a:cxn ang="0">
                        <a:pos x="2072" y="9438"/>
                      </a:cxn>
                      <a:cxn ang="0">
                        <a:pos x="2244" y="8833"/>
                      </a:cxn>
                      <a:cxn ang="0">
                        <a:pos x="2417" y="8003"/>
                      </a:cxn>
                      <a:cxn ang="0">
                        <a:pos x="2590" y="6938"/>
                      </a:cxn>
                      <a:cxn ang="0">
                        <a:pos x="2762" y="5664"/>
                      </a:cxn>
                      <a:cxn ang="0">
                        <a:pos x="2935" y="4255"/>
                      </a:cxn>
                      <a:cxn ang="0">
                        <a:pos x="3108" y="2833"/>
                      </a:cxn>
                      <a:cxn ang="0">
                        <a:pos x="3280" y="1551"/>
                      </a:cxn>
                      <a:cxn ang="0">
                        <a:pos x="3453" y="570"/>
                      </a:cxn>
                      <a:cxn ang="0">
                        <a:pos x="3626" y="27"/>
                      </a:cxn>
                      <a:cxn ang="0">
                        <a:pos x="3798" y="0"/>
                      </a:cxn>
                      <a:cxn ang="0">
                        <a:pos x="3971" y="494"/>
                      </a:cxn>
                      <a:cxn ang="0">
                        <a:pos x="4144" y="1437"/>
                      </a:cxn>
                      <a:cxn ang="0">
                        <a:pos x="4317" y="2696"/>
                      </a:cxn>
                      <a:cxn ang="0">
                        <a:pos x="4489" y="4112"/>
                      </a:cxn>
                      <a:cxn ang="0">
                        <a:pos x="4662" y="5528"/>
                      </a:cxn>
                      <a:cxn ang="0">
                        <a:pos x="4835" y="6819"/>
                      </a:cxn>
                      <a:cxn ang="0">
                        <a:pos x="5007" y="7907"/>
                      </a:cxn>
                      <a:cxn ang="0">
                        <a:pos x="5180" y="8761"/>
                      </a:cxn>
                      <a:cxn ang="0">
                        <a:pos x="5353" y="9387"/>
                      </a:cxn>
                      <a:cxn ang="0">
                        <a:pos x="5525" y="9819"/>
                      </a:cxn>
                      <a:cxn ang="0">
                        <a:pos x="5698" y="10098"/>
                      </a:cxn>
                      <a:cxn ang="0">
                        <a:pos x="5871" y="10269"/>
                      </a:cxn>
                      <a:cxn ang="0">
                        <a:pos x="6043" y="10368"/>
                      </a:cxn>
                      <a:cxn ang="0">
                        <a:pos x="6216" y="10421"/>
                      </a:cxn>
                      <a:cxn ang="0">
                        <a:pos x="6389" y="10449"/>
                      </a:cxn>
                      <a:cxn ang="0">
                        <a:pos x="6561" y="10463"/>
                      </a:cxn>
                      <a:cxn ang="0">
                        <a:pos x="6734" y="10469"/>
                      </a:cxn>
                      <a:cxn ang="0">
                        <a:pos x="6907" y="10472"/>
                      </a:cxn>
                      <a:cxn ang="0">
                        <a:pos x="7079" y="10473"/>
                      </a:cxn>
                      <a:cxn ang="0">
                        <a:pos x="7252" y="10473"/>
                      </a:cxn>
                      <a:cxn ang="0">
                        <a:pos x="7425" y="10473"/>
                      </a:cxn>
                    </a:cxnLst>
                    <a:rect l="0" t="0" r="r" b="b"/>
                    <a:pathLst>
                      <a:path w="7425" h="10473">
                        <a:moveTo>
                          <a:pt x="0" y="10473"/>
                        </a:moveTo>
                        <a:lnTo>
                          <a:pt x="172" y="10473"/>
                        </a:lnTo>
                        <a:lnTo>
                          <a:pt x="345" y="10473"/>
                        </a:lnTo>
                        <a:lnTo>
                          <a:pt x="518" y="10472"/>
                        </a:lnTo>
                        <a:lnTo>
                          <a:pt x="690" y="10469"/>
                        </a:lnTo>
                        <a:lnTo>
                          <a:pt x="863" y="10464"/>
                        </a:lnTo>
                        <a:lnTo>
                          <a:pt x="1036" y="10451"/>
                        </a:lnTo>
                        <a:lnTo>
                          <a:pt x="1208" y="10425"/>
                        </a:lnTo>
                        <a:lnTo>
                          <a:pt x="1381" y="10375"/>
                        </a:lnTo>
                        <a:lnTo>
                          <a:pt x="1554" y="10282"/>
                        </a:lnTo>
                        <a:lnTo>
                          <a:pt x="1726" y="10120"/>
                        </a:lnTo>
                        <a:lnTo>
                          <a:pt x="1899" y="9853"/>
                        </a:lnTo>
                        <a:lnTo>
                          <a:pt x="2072" y="9438"/>
                        </a:lnTo>
                        <a:lnTo>
                          <a:pt x="2244" y="8833"/>
                        </a:lnTo>
                        <a:lnTo>
                          <a:pt x="2417" y="8003"/>
                        </a:lnTo>
                        <a:lnTo>
                          <a:pt x="2590" y="6938"/>
                        </a:lnTo>
                        <a:lnTo>
                          <a:pt x="2762" y="5664"/>
                        </a:lnTo>
                        <a:lnTo>
                          <a:pt x="2935" y="4255"/>
                        </a:lnTo>
                        <a:lnTo>
                          <a:pt x="3108" y="2833"/>
                        </a:lnTo>
                        <a:lnTo>
                          <a:pt x="3280" y="1551"/>
                        </a:lnTo>
                        <a:lnTo>
                          <a:pt x="3453" y="570"/>
                        </a:lnTo>
                        <a:lnTo>
                          <a:pt x="3626" y="27"/>
                        </a:lnTo>
                        <a:lnTo>
                          <a:pt x="3798" y="0"/>
                        </a:lnTo>
                        <a:lnTo>
                          <a:pt x="3971" y="494"/>
                        </a:lnTo>
                        <a:lnTo>
                          <a:pt x="4144" y="1437"/>
                        </a:lnTo>
                        <a:lnTo>
                          <a:pt x="4317" y="2696"/>
                        </a:lnTo>
                        <a:lnTo>
                          <a:pt x="4489" y="4112"/>
                        </a:lnTo>
                        <a:lnTo>
                          <a:pt x="4662" y="5528"/>
                        </a:lnTo>
                        <a:lnTo>
                          <a:pt x="4835" y="6819"/>
                        </a:lnTo>
                        <a:lnTo>
                          <a:pt x="5007" y="7907"/>
                        </a:lnTo>
                        <a:lnTo>
                          <a:pt x="5180" y="8761"/>
                        </a:lnTo>
                        <a:lnTo>
                          <a:pt x="5353" y="9387"/>
                        </a:lnTo>
                        <a:lnTo>
                          <a:pt x="5525" y="9819"/>
                        </a:lnTo>
                        <a:lnTo>
                          <a:pt x="5698" y="10098"/>
                        </a:lnTo>
                        <a:lnTo>
                          <a:pt x="5871" y="10269"/>
                        </a:lnTo>
                        <a:lnTo>
                          <a:pt x="6043" y="10368"/>
                        </a:lnTo>
                        <a:lnTo>
                          <a:pt x="6216" y="10421"/>
                        </a:lnTo>
                        <a:lnTo>
                          <a:pt x="6389" y="10449"/>
                        </a:lnTo>
                        <a:lnTo>
                          <a:pt x="6561" y="10463"/>
                        </a:lnTo>
                        <a:lnTo>
                          <a:pt x="6734" y="10469"/>
                        </a:lnTo>
                        <a:lnTo>
                          <a:pt x="6907" y="10472"/>
                        </a:lnTo>
                        <a:lnTo>
                          <a:pt x="7079" y="10473"/>
                        </a:lnTo>
                        <a:lnTo>
                          <a:pt x="7252" y="10473"/>
                        </a:lnTo>
                        <a:lnTo>
                          <a:pt x="7425" y="10473"/>
                        </a:lnTo>
                      </a:path>
                    </a:pathLst>
                  </a:custGeom>
                  <a:noFill/>
                  <a:ln w="9525" cap="rnd">
                    <a:solidFill>
                      <a:srgbClr val="007F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" name="Line 596"/>
                  <p:cNvSpPr>
                    <a:spLocks noChangeShapeType="1"/>
                  </p:cNvSpPr>
                  <p:nvPr/>
                </p:nvSpPr>
                <p:spPr bwMode="auto">
                  <a:xfrm>
                    <a:off x="23812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" name="Line 597"/>
                  <p:cNvSpPr>
                    <a:spLocks noChangeShapeType="1"/>
                  </p:cNvSpPr>
                  <p:nvPr/>
                </p:nvSpPr>
                <p:spPr bwMode="auto">
                  <a:xfrm>
                    <a:off x="1000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" name="Line 598"/>
                  <p:cNvSpPr>
                    <a:spLocks noChangeShapeType="1"/>
                  </p:cNvSpPr>
                  <p:nvPr/>
                </p:nvSpPr>
                <p:spPr bwMode="auto">
                  <a:xfrm>
                    <a:off x="1778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" name="Line 599"/>
                  <p:cNvSpPr>
                    <a:spLocks noChangeShapeType="1"/>
                  </p:cNvSpPr>
                  <p:nvPr/>
                </p:nvSpPr>
                <p:spPr bwMode="auto">
                  <a:xfrm>
                    <a:off x="25558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" name="Line 600"/>
                  <p:cNvSpPr>
                    <a:spLocks noChangeShapeType="1"/>
                  </p:cNvSpPr>
                  <p:nvPr/>
                </p:nvSpPr>
                <p:spPr bwMode="auto">
                  <a:xfrm>
                    <a:off x="3317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" name="Line 601"/>
                  <p:cNvSpPr>
                    <a:spLocks noChangeShapeType="1"/>
                  </p:cNvSpPr>
                  <p:nvPr/>
                </p:nvSpPr>
                <p:spPr bwMode="auto">
                  <a:xfrm>
                    <a:off x="4095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" name="Line 602"/>
                  <p:cNvSpPr>
                    <a:spLocks noChangeShapeType="1"/>
                  </p:cNvSpPr>
                  <p:nvPr/>
                </p:nvSpPr>
                <p:spPr bwMode="auto">
                  <a:xfrm>
                    <a:off x="4873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" name="Line 603"/>
                  <p:cNvSpPr>
                    <a:spLocks noChangeShapeType="1"/>
                  </p:cNvSpPr>
                  <p:nvPr/>
                </p:nvSpPr>
                <p:spPr bwMode="auto">
                  <a:xfrm>
                    <a:off x="56515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" name="Line 604"/>
                  <p:cNvSpPr>
                    <a:spLocks noChangeShapeType="1"/>
                  </p:cNvSpPr>
                  <p:nvPr/>
                </p:nvSpPr>
                <p:spPr bwMode="auto">
                  <a:xfrm>
                    <a:off x="6413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" name="Line 605"/>
                  <p:cNvSpPr>
                    <a:spLocks noChangeShapeType="1"/>
                  </p:cNvSpPr>
                  <p:nvPr/>
                </p:nvSpPr>
                <p:spPr bwMode="auto">
                  <a:xfrm>
                    <a:off x="7191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6" name="Line 606"/>
                  <p:cNvSpPr>
                    <a:spLocks noChangeShapeType="1"/>
                  </p:cNvSpPr>
                  <p:nvPr/>
                </p:nvSpPr>
                <p:spPr bwMode="auto">
                  <a:xfrm>
                    <a:off x="79692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7" name="Line 607"/>
                  <p:cNvSpPr>
                    <a:spLocks noChangeShapeType="1"/>
                  </p:cNvSpPr>
                  <p:nvPr/>
                </p:nvSpPr>
                <p:spPr bwMode="auto">
                  <a:xfrm>
                    <a:off x="8731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8" name="Line 608"/>
                  <p:cNvSpPr>
                    <a:spLocks noChangeShapeType="1"/>
                  </p:cNvSpPr>
                  <p:nvPr/>
                </p:nvSpPr>
                <p:spPr bwMode="auto">
                  <a:xfrm>
                    <a:off x="9509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9" name="Line 609"/>
                  <p:cNvSpPr>
                    <a:spLocks noChangeShapeType="1"/>
                  </p:cNvSpPr>
                  <p:nvPr/>
                </p:nvSpPr>
                <p:spPr bwMode="auto">
                  <a:xfrm>
                    <a:off x="10287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0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110648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1" name="Line 611"/>
                  <p:cNvSpPr>
                    <a:spLocks noChangeShapeType="1"/>
                  </p:cNvSpPr>
                  <p:nvPr/>
                </p:nvSpPr>
                <p:spPr bwMode="auto">
                  <a:xfrm>
                    <a:off x="11826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2" name="Line 612"/>
                  <p:cNvSpPr>
                    <a:spLocks noChangeShapeType="1"/>
                  </p:cNvSpPr>
                  <p:nvPr/>
                </p:nvSpPr>
                <p:spPr bwMode="auto">
                  <a:xfrm>
                    <a:off x="12604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3" name="Line 613"/>
                  <p:cNvSpPr>
                    <a:spLocks noChangeShapeType="1"/>
                  </p:cNvSpPr>
                  <p:nvPr/>
                </p:nvSpPr>
                <p:spPr bwMode="auto">
                  <a:xfrm>
                    <a:off x="1338262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4" name="Line 614"/>
                  <p:cNvSpPr>
                    <a:spLocks noChangeShapeType="1"/>
                  </p:cNvSpPr>
                  <p:nvPr/>
                </p:nvSpPr>
                <p:spPr bwMode="auto">
                  <a:xfrm>
                    <a:off x="14144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5" name="Line 615"/>
                  <p:cNvSpPr>
                    <a:spLocks noChangeShapeType="1"/>
                  </p:cNvSpPr>
                  <p:nvPr/>
                </p:nvSpPr>
                <p:spPr bwMode="auto">
                  <a:xfrm>
                    <a:off x="14922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6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15700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7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164782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8" name="Line 618"/>
                  <p:cNvSpPr>
                    <a:spLocks noChangeShapeType="1"/>
                  </p:cNvSpPr>
                  <p:nvPr/>
                </p:nvSpPr>
                <p:spPr bwMode="auto">
                  <a:xfrm>
                    <a:off x="17240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9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18018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0" name="Line 620"/>
                  <p:cNvSpPr>
                    <a:spLocks noChangeShapeType="1"/>
                  </p:cNvSpPr>
                  <p:nvPr/>
                </p:nvSpPr>
                <p:spPr bwMode="auto">
                  <a:xfrm>
                    <a:off x="18796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1" name="Line 621"/>
                  <p:cNvSpPr>
                    <a:spLocks noChangeShapeType="1"/>
                  </p:cNvSpPr>
                  <p:nvPr/>
                </p:nvSpPr>
                <p:spPr bwMode="auto">
                  <a:xfrm>
                    <a:off x="19558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2" name="Line 622"/>
                  <p:cNvSpPr>
                    <a:spLocks noChangeShapeType="1"/>
                  </p:cNvSpPr>
                  <p:nvPr/>
                </p:nvSpPr>
                <p:spPr bwMode="auto">
                  <a:xfrm>
                    <a:off x="20335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3" name="Line 623"/>
                  <p:cNvSpPr>
                    <a:spLocks noChangeShapeType="1"/>
                  </p:cNvSpPr>
                  <p:nvPr/>
                </p:nvSpPr>
                <p:spPr bwMode="auto">
                  <a:xfrm>
                    <a:off x="21113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4" name="Line 624"/>
                  <p:cNvSpPr>
                    <a:spLocks noChangeShapeType="1"/>
                  </p:cNvSpPr>
                  <p:nvPr/>
                </p:nvSpPr>
                <p:spPr bwMode="auto">
                  <a:xfrm>
                    <a:off x="2189162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5" name="Line 625"/>
                  <p:cNvSpPr>
                    <a:spLocks noChangeShapeType="1"/>
                  </p:cNvSpPr>
                  <p:nvPr/>
                </p:nvSpPr>
                <p:spPr bwMode="auto">
                  <a:xfrm>
                    <a:off x="22653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6" name="Line 626"/>
                  <p:cNvSpPr>
                    <a:spLocks noChangeShapeType="1"/>
                  </p:cNvSpPr>
                  <p:nvPr/>
                </p:nvSpPr>
                <p:spPr bwMode="auto">
                  <a:xfrm>
                    <a:off x="23431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7" name="Line 627"/>
                  <p:cNvSpPr>
                    <a:spLocks noChangeShapeType="1"/>
                  </p:cNvSpPr>
                  <p:nvPr/>
                </p:nvSpPr>
                <p:spPr bwMode="auto">
                  <a:xfrm>
                    <a:off x="242093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8" name="Line 628"/>
                  <p:cNvSpPr>
                    <a:spLocks noChangeShapeType="1"/>
                  </p:cNvSpPr>
                  <p:nvPr/>
                </p:nvSpPr>
                <p:spPr bwMode="auto">
                  <a:xfrm>
                    <a:off x="24971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79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25749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0" name="Line 630"/>
                  <p:cNvSpPr>
                    <a:spLocks noChangeShapeType="1"/>
                  </p:cNvSpPr>
                  <p:nvPr/>
                </p:nvSpPr>
                <p:spPr bwMode="auto">
                  <a:xfrm>
                    <a:off x="26527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1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27305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2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28067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3" name="Line 633"/>
                  <p:cNvSpPr>
                    <a:spLocks noChangeShapeType="1"/>
                  </p:cNvSpPr>
                  <p:nvPr/>
                </p:nvSpPr>
                <p:spPr bwMode="auto">
                  <a:xfrm>
                    <a:off x="28844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4" name="Line 634"/>
                  <p:cNvSpPr>
                    <a:spLocks noChangeShapeType="1"/>
                  </p:cNvSpPr>
                  <p:nvPr/>
                </p:nvSpPr>
                <p:spPr bwMode="auto">
                  <a:xfrm>
                    <a:off x="296227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5" name="Line 635"/>
                  <p:cNvSpPr>
                    <a:spLocks noChangeShapeType="1"/>
                  </p:cNvSpPr>
                  <p:nvPr/>
                </p:nvSpPr>
                <p:spPr bwMode="auto">
                  <a:xfrm>
                    <a:off x="30384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6" name="Line 636"/>
                  <p:cNvSpPr>
                    <a:spLocks noChangeShapeType="1"/>
                  </p:cNvSpPr>
                  <p:nvPr/>
                </p:nvSpPr>
                <p:spPr bwMode="auto">
                  <a:xfrm>
                    <a:off x="31162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7" name="Line 637"/>
                  <p:cNvSpPr>
                    <a:spLocks noChangeShapeType="1"/>
                  </p:cNvSpPr>
                  <p:nvPr/>
                </p:nvSpPr>
                <p:spPr bwMode="auto">
                  <a:xfrm>
                    <a:off x="31940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8" name="Line 638"/>
                  <p:cNvSpPr>
                    <a:spLocks noChangeShapeType="1"/>
                  </p:cNvSpPr>
                  <p:nvPr/>
                </p:nvSpPr>
                <p:spPr bwMode="auto">
                  <a:xfrm>
                    <a:off x="327183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9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33480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0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34258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1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3503612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2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35798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3" name="Line 643"/>
                  <p:cNvSpPr>
                    <a:spLocks noChangeShapeType="1"/>
                  </p:cNvSpPr>
                  <p:nvPr/>
                </p:nvSpPr>
                <p:spPr bwMode="auto">
                  <a:xfrm>
                    <a:off x="36576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4" name="Line 644"/>
                  <p:cNvSpPr>
                    <a:spLocks noChangeShapeType="1"/>
                  </p:cNvSpPr>
                  <p:nvPr/>
                </p:nvSpPr>
                <p:spPr bwMode="auto">
                  <a:xfrm>
                    <a:off x="37353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5" name="Line 645"/>
                  <p:cNvSpPr>
                    <a:spLocks noChangeShapeType="1"/>
                  </p:cNvSpPr>
                  <p:nvPr/>
                </p:nvSpPr>
                <p:spPr bwMode="auto">
                  <a:xfrm>
                    <a:off x="381317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6" name="Line 646"/>
                  <p:cNvSpPr>
                    <a:spLocks noChangeShapeType="1"/>
                  </p:cNvSpPr>
                  <p:nvPr/>
                </p:nvSpPr>
                <p:spPr bwMode="auto">
                  <a:xfrm>
                    <a:off x="38893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7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39671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8" name="Line 648"/>
                  <p:cNvSpPr>
                    <a:spLocks noChangeShapeType="1"/>
                  </p:cNvSpPr>
                  <p:nvPr/>
                </p:nvSpPr>
                <p:spPr bwMode="auto">
                  <a:xfrm>
                    <a:off x="404495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9" name="Line 649"/>
                  <p:cNvSpPr>
                    <a:spLocks noChangeShapeType="1"/>
                  </p:cNvSpPr>
                  <p:nvPr/>
                </p:nvSpPr>
                <p:spPr bwMode="auto">
                  <a:xfrm>
                    <a:off x="41211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0" name="Line 650"/>
                  <p:cNvSpPr>
                    <a:spLocks noChangeShapeType="1"/>
                  </p:cNvSpPr>
                  <p:nvPr/>
                </p:nvSpPr>
                <p:spPr bwMode="auto">
                  <a:xfrm>
                    <a:off x="41989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1" name="Line 651"/>
                  <p:cNvSpPr>
                    <a:spLocks noChangeShapeType="1"/>
                  </p:cNvSpPr>
                  <p:nvPr/>
                </p:nvSpPr>
                <p:spPr bwMode="auto">
                  <a:xfrm>
                    <a:off x="42767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2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4354512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3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44307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4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45085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5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458628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6" name="Line 656"/>
                  <p:cNvSpPr>
                    <a:spLocks noChangeShapeType="1"/>
                  </p:cNvSpPr>
                  <p:nvPr/>
                </p:nvSpPr>
                <p:spPr bwMode="auto">
                  <a:xfrm>
                    <a:off x="46624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7" name="Line 657"/>
                  <p:cNvSpPr>
                    <a:spLocks noChangeShapeType="1"/>
                  </p:cNvSpPr>
                  <p:nvPr/>
                </p:nvSpPr>
                <p:spPr bwMode="auto">
                  <a:xfrm>
                    <a:off x="47402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8" name="Line 6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18062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9" name="Line 6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95850" y="586740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0" name="Line 6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72050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1" name="Line 6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49837" y="5859463"/>
                    <a:ext cx="77788" cy="63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2" name="Line 6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27625" y="5849938"/>
                    <a:ext cx="76200" cy="95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3" name="Line 6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03825" y="5829301"/>
                    <a:ext cx="77788" cy="206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4" name="Line 6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81612" y="5794376"/>
                    <a:ext cx="77788" cy="349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5" name="Line 6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59400" y="5734051"/>
                    <a:ext cx="77788" cy="603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6" name="Line 6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37187" y="5635626"/>
                    <a:ext cx="76200" cy="984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7" name="Line 6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13387" y="5487988"/>
                    <a:ext cx="77788" cy="1476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8" name="Line 6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91175" y="5270501"/>
                    <a:ext cx="77788" cy="2174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9" name="Line 6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68962" y="4972051"/>
                    <a:ext cx="76200" cy="2984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0" name="Line 6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45162" y="4583113"/>
                    <a:ext cx="77788" cy="3889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1" name="Line 6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22950" y="4106863"/>
                    <a:ext cx="77788" cy="4762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2" name="Line 6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00737" y="3557588"/>
                    <a:ext cx="77788" cy="5492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3" name="Line 6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78525" y="2971801"/>
                    <a:ext cx="76200" cy="5857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4" name="Line 6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54725" y="2393951"/>
                    <a:ext cx="77788" cy="5778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5" name="Line 6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132512" y="1884363"/>
                    <a:ext cx="77788" cy="509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6" name="Line 6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10300" y="1497013"/>
                    <a:ext cx="76200" cy="3873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7" name="Line 6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86500" y="1282701"/>
                    <a:ext cx="77788" cy="2143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8" name="Line 6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64287" y="1265238"/>
                    <a:ext cx="77788" cy="174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9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6442075" y="1265238"/>
                    <a:ext cx="77788" cy="1841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0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6519862" y="1449388"/>
                    <a:ext cx="76200" cy="3619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1" name="Line 681"/>
                  <p:cNvSpPr>
                    <a:spLocks noChangeShapeType="1"/>
                  </p:cNvSpPr>
                  <p:nvPr/>
                </p:nvSpPr>
                <p:spPr bwMode="auto">
                  <a:xfrm>
                    <a:off x="6596062" y="1811338"/>
                    <a:ext cx="77788" cy="4937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2" name="Line 682"/>
                  <p:cNvSpPr>
                    <a:spLocks noChangeShapeType="1"/>
                  </p:cNvSpPr>
                  <p:nvPr/>
                </p:nvSpPr>
                <p:spPr bwMode="auto">
                  <a:xfrm>
                    <a:off x="6673850" y="2305051"/>
                    <a:ext cx="77788" cy="5699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3" name="Line 683"/>
                  <p:cNvSpPr>
                    <a:spLocks noChangeShapeType="1"/>
                  </p:cNvSpPr>
                  <p:nvPr/>
                </p:nvSpPr>
                <p:spPr bwMode="auto">
                  <a:xfrm>
                    <a:off x="6751637" y="2874963"/>
                    <a:ext cx="76200" cy="5889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4" name="Line 684"/>
                  <p:cNvSpPr>
                    <a:spLocks noChangeShapeType="1"/>
                  </p:cNvSpPr>
                  <p:nvPr/>
                </p:nvSpPr>
                <p:spPr bwMode="auto">
                  <a:xfrm>
                    <a:off x="6827837" y="3463926"/>
                    <a:ext cx="77788" cy="5572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5" name="Line 685"/>
                  <p:cNvSpPr>
                    <a:spLocks noChangeShapeType="1"/>
                  </p:cNvSpPr>
                  <p:nvPr/>
                </p:nvSpPr>
                <p:spPr bwMode="auto">
                  <a:xfrm>
                    <a:off x="6905625" y="4021138"/>
                    <a:ext cx="77788" cy="4889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6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6983412" y="4510088"/>
                    <a:ext cx="77788" cy="4048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7" name="Line 687"/>
                  <p:cNvSpPr>
                    <a:spLocks noChangeShapeType="1"/>
                  </p:cNvSpPr>
                  <p:nvPr/>
                </p:nvSpPr>
                <p:spPr bwMode="auto">
                  <a:xfrm>
                    <a:off x="7061200" y="4914901"/>
                    <a:ext cx="76200" cy="3127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8" name="Line 688"/>
                  <p:cNvSpPr>
                    <a:spLocks noChangeShapeType="1"/>
                  </p:cNvSpPr>
                  <p:nvPr/>
                </p:nvSpPr>
                <p:spPr bwMode="auto">
                  <a:xfrm>
                    <a:off x="7137400" y="5227638"/>
                    <a:ext cx="77788" cy="2286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9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7215187" y="5456238"/>
                    <a:ext cx="77788" cy="1603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0" name="Line 690"/>
                  <p:cNvSpPr>
                    <a:spLocks noChangeShapeType="1"/>
                  </p:cNvSpPr>
                  <p:nvPr/>
                </p:nvSpPr>
                <p:spPr bwMode="auto">
                  <a:xfrm>
                    <a:off x="7292975" y="5616576"/>
                    <a:ext cx="76200" cy="1031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1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7369175" y="5719763"/>
                    <a:ext cx="77788" cy="666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2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7446962" y="5786438"/>
                    <a:ext cx="77788" cy="381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3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7524750" y="5824538"/>
                    <a:ext cx="76200" cy="222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4" name="Line 694"/>
                  <p:cNvSpPr>
                    <a:spLocks noChangeShapeType="1"/>
                  </p:cNvSpPr>
                  <p:nvPr/>
                </p:nvSpPr>
                <p:spPr bwMode="auto">
                  <a:xfrm>
                    <a:off x="7600950" y="5846763"/>
                    <a:ext cx="77788" cy="127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5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7678737" y="5859463"/>
                    <a:ext cx="77788" cy="63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6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7756525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7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7834312" y="586740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8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7910512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9" name="Line 699"/>
                  <p:cNvSpPr>
                    <a:spLocks noChangeShapeType="1"/>
                  </p:cNvSpPr>
                  <p:nvPr/>
                </p:nvSpPr>
                <p:spPr bwMode="auto">
                  <a:xfrm>
                    <a:off x="79883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0" name="Line 700"/>
                  <p:cNvSpPr>
                    <a:spLocks noChangeShapeType="1"/>
                  </p:cNvSpPr>
                  <p:nvPr/>
                </p:nvSpPr>
                <p:spPr bwMode="auto">
                  <a:xfrm>
                    <a:off x="806608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1" name="Line 701"/>
                  <p:cNvSpPr>
                    <a:spLocks noChangeShapeType="1"/>
                  </p:cNvSpPr>
                  <p:nvPr/>
                </p:nvSpPr>
                <p:spPr bwMode="auto">
                  <a:xfrm>
                    <a:off x="81422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2" name="Line 702"/>
                  <p:cNvSpPr>
                    <a:spLocks noChangeShapeType="1"/>
                  </p:cNvSpPr>
                  <p:nvPr/>
                </p:nvSpPr>
                <p:spPr bwMode="auto">
                  <a:xfrm>
                    <a:off x="82200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3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82978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4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837565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" name="Line 705"/>
                  <p:cNvSpPr>
                    <a:spLocks noChangeShapeType="1"/>
                  </p:cNvSpPr>
                  <p:nvPr/>
                </p:nvSpPr>
                <p:spPr bwMode="auto">
                  <a:xfrm>
                    <a:off x="84518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6" name="Line 706"/>
                  <p:cNvSpPr>
                    <a:spLocks noChangeShapeType="1"/>
                  </p:cNvSpPr>
                  <p:nvPr/>
                </p:nvSpPr>
                <p:spPr bwMode="auto">
                  <a:xfrm>
                    <a:off x="85296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7" name="Line 707"/>
                  <p:cNvSpPr>
                    <a:spLocks noChangeShapeType="1"/>
                  </p:cNvSpPr>
                  <p:nvPr/>
                </p:nvSpPr>
                <p:spPr bwMode="auto">
                  <a:xfrm>
                    <a:off x="860742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8" name="Line 708"/>
                  <p:cNvSpPr>
                    <a:spLocks noChangeShapeType="1"/>
                  </p:cNvSpPr>
                  <p:nvPr/>
                </p:nvSpPr>
                <p:spPr bwMode="auto">
                  <a:xfrm>
                    <a:off x="86836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9" name="Line 709"/>
                  <p:cNvSpPr>
                    <a:spLocks noChangeShapeType="1"/>
                  </p:cNvSpPr>
                  <p:nvPr/>
                </p:nvSpPr>
                <p:spPr bwMode="auto">
                  <a:xfrm>
                    <a:off x="87614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0" name="Line 710"/>
                  <p:cNvSpPr>
                    <a:spLocks noChangeShapeType="1"/>
                  </p:cNvSpPr>
                  <p:nvPr/>
                </p:nvSpPr>
                <p:spPr bwMode="auto">
                  <a:xfrm>
                    <a:off x="88392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1" name="Line 711"/>
                  <p:cNvSpPr>
                    <a:spLocks noChangeShapeType="1"/>
                  </p:cNvSpPr>
                  <p:nvPr/>
                </p:nvSpPr>
                <p:spPr bwMode="auto">
                  <a:xfrm>
                    <a:off x="891698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2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89931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3" name="Line 713"/>
                  <p:cNvSpPr>
                    <a:spLocks noChangeShapeType="1"/>
                  </p:cNvSpPr>
                  <p:nvPr/>
                </p:nvSpPr>
                <p:spPr bwMode="auto">
                  <a:xfrm>
                    <a:off x="90709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4" name="Line 714"/>
                  <p:cNvSpPr>
                    <a:spLocks noChangeShapeType="1"/>
                  </p:cNvSpPr>
                  <p:nvPr/>
                </p:nvSpPr>
                <p:spPr bwMode="auto">
                  <a:xfrm>
                    <a:off x="9148762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5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92249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6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93027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7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93805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8" name="Line 718"/>
                  <p:cNvSpPr>
                    <a:spLocks noChangeShapeType="1"/>
                  </p:cNvSpPr>
                  <p:nvPr/>
                </p:nvSpPr>
                <p:spPr bwMode="auto">
                  <a:xfrm>
                    <a:off x="945832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69" name="Line 719"/>
                  <p:cNvSpPr>
                    <a:spLocks noChangeShapeType="1"/>
                  </p:cNvSpPr>
                  <p:nvPr/>
                </p:nvSpPr>
                <p:spPr bwMode="auto">
                  <a:xfrm>
                    <a:off x="95345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0" name="Line 720"/>
                  <p:cNvSpPr>
                    <a:spLocks noChangeShapeType="1"/>
                  </p:cNvSpPr>
                  <p:nvPr/>
                </p:nvSpPr>
                <p:spPr bwMode="auto">
                  <a:xfrm>
                    <a:off x="96123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1" name="Line 721"/>
                  <p:cNvSpPr>
                    <a:spLocks noChangeShapeType="1"/>
                  </p:cNvSpPr>
                  <p:nvPr/>
                </p:nvSpPr>
                <p:spPr bwMode="auto">
                  <a:xfrm>
                    <a:off x="96901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2" name="Line 722"/>
                  <p:cNvSpPr>
                    <a:spLocks noChangeShapeType="1"/>
                  </p:cNvSpPr>
                  <p:nvPr/>
                </p:nvSpPr>
                <p:spPr bwMode="auto">
                  <a:xfrm>
                    <a:off x="97663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3" name="Line 723"/>
                  <p:cNvSpPr>
                    <a:spLocks noChangeShapeType="1"/>
                  </p:cNvSpPr>
                  <p:nvPr/>
                </p:nvSpPr>
                <p:spPr bwMode="auto">
                  <a:xfrm>
                    <a:off x="98440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4" name="Line 724"/>
                  <p:cNvSpPr>
                    <a:spLocks noChangeShapeType="1"/>
                  </p:cNvSpPr>
                  <p:nvPr/>
                </p:nvSpPr>
                <p:spPr bwMode="auto">
                  <a:xfrm>
                    <a:off x="23812" y="5868988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5" name="Line 7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00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6" name="Line 7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78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7" name="Line 7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5587" y="58689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8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331787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79" name="Line 729"/>
                  <p:cNvSpPr>
                    <a:spLocks noChangeShapeType="1"/>
                  </p:cNvSpPr>
                  <p:nvPr/>
                </p:nvSpPr>
                <p:spPr bwMode="auto">
                  <a:xfrm>
                    <a:off x="409575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0" name="Line 7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7362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1" name="Line 7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5150" y="58689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2" name="Line 7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41350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3" name="Line 7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19137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4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796925" y="5865813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5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873125" y="5868988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6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950912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7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1028700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8" name="Line 7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6487" y="5872163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89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1182687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0" name="Line 7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60475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1" name="Line 741"/>
                  <p:cNvSpPr>
                    <a:spLocks noChangeShapeType="1"/>
                  </p:cNvSpPr>
                  <p:nvPr/>
                </p:nvSpPr>
                <p:spPr bwMode="auto">
                  <a:xfrm>
                    <a:off x="1338262" y="5872163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2" name="Line 742"/>
                  <p:cNvSpPr>
                    <a:spLocks noChangeShapeType="1"/>
                  </p:cNvSpPr>
                  <p:nvPr/>
                </p:nvSpPr>
                <p:spPr bwMode="auto">
                  <a:xfrm>
                    <a:off x="1414462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3" name="Line 743"/>
                  <p:cNvSpPr>
                    <a:spLocks noChangeShapeType="1"/>
                  </p:cNvSpPr>
                  <p:nvPr/>
                </p:nvSpPr>
                <p:spPr bwMode="auto">
                  <a:xfrm>
                    <a:off x="1492250" y="58737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4" name="Line 744"/>
                  <p:cNvSpPr>
                    <a:spLocks noChangeShapeType="1"/>
                  </p:cNvSpPr>
                  <p:nvPr/>
                </p:nvSpPr>
                <p:spPr bwMode="auto">
                  <a:xfrm>
                    <a:off x="1570037" y="58737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5" name="Line 7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47825" y="587375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6" name="Line 746"/>
                  <p:cNvSpPr>
                    <a:spLocks noChangeShapeType="1"/>
                  </p:cNvSpPr>
                  <p:nvPr/>
                </p:nvSpPr>
                <p:spPr bwMode="auto">
                  <a:xfrm>
                    <a:off x="1724025" y="58737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7" name="Line 7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01812" y="58737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8" name="Line 748"/>
                  <p:cNvSpPr>
                    <a:spLocks noChangeShapeType="1"/>
                  </p:cNvSpPr>
                  <p:nvPr/>
                </p:nvSpPr>
                <p:spPr bwMode="auto">
                  <a:xfrm>
                    <a:off x="1879600" y="587375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99" name="Line 7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55800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0" name="Line 7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33587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1" name="Line 7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13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2" name="Line 7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89162" y="5867401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3" name="Line 7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5362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4" name="Line 754"/>
                  <p:cNvSpPr>
                    <a:spLocks noChangeShapeType="1"/>
                  </p:cNvSpPr>
                  <p:nvPr/>
                </p:nvSpPr>
                <p:spPr bwMode="auto">
                  <a:xfrm>
                    <a:off x="2343150" y="5865813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5" name="Line 755"/>
                  <p:cNvSpPr>
                    <a:spLocks noChangeShapeType="1"/>
                  </p:cNvSpPr>
                  <p:nvPr/>
                </p:nvSpPr>
                <p:spPr bwMode="auto">
                  <a:xfrm>
                    <a:off x="2420937" y="58689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6" name="Line 7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7137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7" name="Line 757"/>
                  <p:cNvSpPr>
                    <a:spLocks noChangeShapeType="1"/>
                  </p:cNvSpPr>
                  <p:nvPr/>
                </p:nvSpPr>
                <p:spPr bwMode="auto">
                  <a:xfrm>
                    <a:off x="2574925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8" name="Line 7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52712" y="58674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09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2730500" y="586740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0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2806700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1" name="Line 762"/>
                  <p:cNvSpPr>
                    <a:spLocks noChangeShapeType="1"/>
                  </p:cNvSpPr>
                  <p:nvPr/>
                </p:nvSpPr>
                <p:spPr bwMode="auto">
                  <a:xfrm>
                    <a:off x="2884488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2" name="Line 7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62275" y="58689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3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3038475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4" name="Line 765"/>
                  <p:cNvSpPr>
                    <a:spLocks noChangeShapeType="1"/>
                  </p:cNvSpPr>
                  <p:nvPr/>
                </p:nvSpPr>
                <p:spPr bwMode="auto">
                  <a:xfrm>
                    <a:off x="3116263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5" name="Line 7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94050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6" name="Line 7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1838" y="586740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7" name="Line 768"/>
                  <p:cNvSpPr>
                    <a:spLocks noChangeShapeType="1"/>
                  </p:cNvSpPr>
                  <p:nvPr/>
                </p:nvSpPr>
                <p:spPr bwMode="auto">
                  <a:xfrm>
                    <a:off x="3348038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8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3425825" y="58674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19" name="Line 7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03613" y="5867401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0" name="Line 7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9813" y="5864226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1" name="Line 7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57600" y="586422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2" name="Line 7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35388" y="586105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3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3813175" y="586105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4" name="Line 7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9375" y="58610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5" name="Line 7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7163" y="5857876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6" name="Line 7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44950" y="5854701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7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4121150" y="58547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8" name="Line 7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8938" y="5853113"/>
                    <a:ext cx="77788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29" name="Line 780"/>
                  <p:cNvSpPr>
                    <a:spLocks noChangeShapeType="1"/>
                  </p:cNvSpPr>
                  <p:nvPr/>
                </p:nvSpPr>
                <p:spPr bwMode="auto">
                  <a:xfrm>
                    <a:off x="4276725" y="5853113"/>
                    <a:ext cx="77788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0" name="Line 7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54513" y="5854701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1" name="Line 7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0713" y="5849938"/>
                    <a:ext cx="77788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2" name="Line 783"/>
                  <p:cNvSpPr>
                    <a:spLocks noChangeShapeType="1"/>
                  </p:cNvSpPr>
                  <p:nvPr/>
                </p:nvSpPr>
                <p:spPr bwMode="auto">
                  <a:xfrm>
                    <a:off x="4508500" y="584993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3" name="Line 7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86288" y="585152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4" name="Line 7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62488" y="5845176"/>
                    <a:ext cx="77788" cy="63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5" name="Line 7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40275" y="58451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6" name="Line 7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18063" y="58420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7" name="Line 7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95850" y="5832476"/>
                    <a:ext cx="76200" cy="95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8" name="Line 7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72050" y="5821363"/>
                    <a:ext cx="77788" cy="111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39" name="Line 7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49838" y="5802313"/>
                    <a:ext cx="77788" cy="190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0" name="Line 7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27625" y="5773738"/>
                    <a:ext cx="76200" cy="285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1" name="Line 7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03825" y="5740401"/>
                    <a:ext cx="77788" cy="333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2" name="Line 7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81613" y="5668963"/>
                    <a:ext cx="77788" cy="714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3" name="Line 7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59400" y="5583238"/>
                    <a:ext cx="77788" cy="857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4" name="Line 7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37188" y="5438776"/>
                    <a:ext cx="76200" cy="1444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5" name="Line 7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13388" y="5230813"/>
                    <a:ext cx="77788" cy="2079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6" name="Line 7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91175" y="4986338"/>
                    <a:ext cx="77788" cy="2444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7" name="Line 7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68963" y="4694238"/>
                    <a:ext cx="76200" cy="2921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8" name="Line 7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45163" y="4325938"/>
                    <a:ext cx="77788" cy="3683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49" name="Line 8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22950" y="3992563"/>
                    <a:ext cx="77788" cy="3333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0" name="Line 8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00738" y="3544888"/>
                    <a:ext cx="77788" cy="4476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1" name="Line 8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78525" y="3141663"/>
                    <a:ext cx="76200" cy="4032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2" name="Line 8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54725" y="2655888"/>
                    <a:ext cx="77788" cy="4857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3" name="Line 8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132513" y="2181226"/>
                    <a:ext cx="77788" cy="4746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4" name="Line 8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10300" y="1749426"/>
                    <a:ext cx="76200" cy="4318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5" name="Line 8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86500" y="1446213"/>
                    <a:ext cx="77788" cy="3032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6" name="Line 8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64288" y="1103313"/>
                    <a:ext cx="77788" cy="3429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7" name="Line 8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442075" y="1100138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8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6519863" y="1100138"/>
                    <a:ext cx="76200" cy="4016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59" name="Line 810"/>
                  <p:cNvSpPr>
                    <a:spLocks noChangeShapeType="1"/>
                  </p:cNvSpPr>
                  <p:nvPr/>
                </p:nvSpPr>
                <p:spPr bwMode="auto">
                  <a:xfrm>
                    <a:off x="6596063" y="1501776"/>
                    <a:ext cx="77788" cy="4524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0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6673850" y="1954213"/>
                    <a:ext cx="77788" cy="9191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1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6751638" y="2873376"/>
                    <a:ext cx="76200" cy="7270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2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6827838" y="3600451"/>
                    <a:ext cx="77788" cy="6826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3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6905625" y="4283076"/>
                    <a:ext cx="77788" cy="4968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4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6983413" y="4779963"/>
                    <a:ext cx="77788" cy="3714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5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7061200" y="5151438"/>
                    <a:ext cx="76200" cy="2333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6" name="Line 817"/>
                  <p:cNvSpPr>
                    <a:spLocks noChangeShapeType="1"/>
                  </p:cNvSpPr>
                  <p:nvPr/>
                </p:nvSpPr>
                <p:spPr bwMode="auto">
                  <a:xfrm>
                    <a:off x="7137400" y="5384801"/>
                    <a:ext cx="77788" cy="1587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7" name="Line 818"/>
                  <p:cNvSpPr>
                    <a:spLocks noChangeShapeType="1"/>
                  </p:cNvSpPr>
                  <p:nvPr/>
                </p:nvSpPr>
                <p:spPr bwMode="auto">
                  <a:xfrm>
                    <a:off x="7215188" y="5543551"/>
                    <a:ext cx="77788" cy="1111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8" name="Line 819"/>
                  <p:cNvSpPr>
                    <a:spLocks noChangeShapeType="1"/>
                  </p:cNvSpPr>
                  <p:nvPr/>
                </p:nvSpPr>
                <p:spPr bwMode="auto">
                  <a:xfrm>
                    <a:off x="7292975" y="5654676"/>
                    <a:ext cx="76200" cy="460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69" name="Line 820"/>
                  <p:cNvSpPr>
                    <a:spLocks noChangeShapeType="1"/>
                  </p:cNvSpPr>
                  <p:nvPr/>
                </p:nvSpPr>
                <p:spPr bwMode="auto">
                  <a:xfrm>
                    <a:off x="7369175" y="5700713"/>
                    <a:ext cx="77788" cy="508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0" name="Line 821"/>
                  <p:cNvSpPr>
                    <a:spLocks noChangeShapeType="1"/>
                  </p:cNvSpPr>
                  <p:nvPr/>
                </p:nvSpPr>
                <p:spPr bwMode="auto">
                  <a:xfrm>
                    <a:off x="7446963" y="5751513"/>
                    <a:ext cx="77788" cy="333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1" name="Line 822"/>
                  <p:cNvSpPr>
                    <a:spLocks noChangeShapeType="1"/>
                  </p:cNvSpPr>
                  <p:nvPr/>
                </p:nvSpPr>
                <p:spPr bwMode="auto">
                  <a:xfrm>
                    <a:off x="7524750" y="5784851"/>
                    <a:ext cx="76200" cy="301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2" name="Line 823"/>
                  <p:cNvSpPr>
                    <a:spLocks noChangeShapeType="1"/>
                  </p:cNvSpPr>
                  <p:nvPr/>
                </p:nvSpPr>
                <p:spPr bwMode="auto">
                  <a:xfrm>
                    <a:off x="7600950" y="5815013"/>
                    <a:ext cx="77788" cy="190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3" name="Line 824"/>
                  <p:cNvSpPr>
                    <a:spLocks noChangeShapeType="1"/>
                  </p:cNvSpPr>
                  <p:nvPr/>
                </p:nvSpPr>
                <p:spPr bwMode="auto">
                  <a:xfrm>
                    <a:off x="7678738" y="5834063"/>
                    <a:ext cx="77788" cy="79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4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7756525" y="58420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5" name="Line 826"/>
                  <p:cNvSpPr>
                    <a:spLocks noChangeShapeType="1"/>
                  </p:cNvSpPr>
                  <p:nvPr/>
                </p:nvSpPr>
                <p:spPr bwMode="auto">
                  <a:xfrm>
                    <a:off x="7834313" y="5845176"/>
                    <a:ext cx="76200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6" name="Line 827"/>
                  <p:cNvSpPr>
                    <a:spLocks noChangeShapeType="1"/>
                  </p:cNvSpPr>
                  <p:nvPr/>
                </p:nvSpPr>
                <p:spPr bwMode="auto">
                  <a:xfrm>
                    <a:off x="7910513" y="5849938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7" name="Line 828"/>
                  <p:cNvSpPr>
                    <a:spLocks noChangeShapeType="1"/>
                  </p:cNvSpPr>
                  <p:nvPr/>
                </p:nvSpPr>
                <p:spPr bwMode="auto">
                  <a:xfrm>
                    <a:off x="7988300" y="58531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8" name="Line 829"/>
                  <p:cNvSpPr>
                    <a:spLocks noChangeShapeType="1"/>
                  </p:cNvSpPr>
                  <p:nvPr/>
                </p:nvSpPr>
                <p:spPr bwMode="auto">
                  <a:xfrm>
                    <a:off x="8066088" y="585470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79" name="Line 8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42288" y="58547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0" name="Line 8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220075" y="58531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1" name="Line 8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297863" y="58531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2" name="Line 833"/>
                  <p:cNvSpPr>
                    <a:spLocks noChangeShapeType="1"/>
                  </p:cNvSpPr>
                  <p:nvPr/>
                </p:nvSpPr>
                <p:spPr bwMode="auto">
                  <a:xfrm>
                    <a:off x="8375650" y="5853113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3" name="Line 834"/>
                  <p:cNvSpPr>
                    <a:spLocks noChangeShapeType="1"/>
                  </p:cNvSpPr>
                  <p:nvPr/>
                </p:nvSpPr>
                <p:spPr bwMode="auto">
                  <a:xfrm>
                    <a:off x="8451850" y="58547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4" name="Line 835"/>
                  <p:cNvSpPr>
                    <a:spLocks noChangeShapeType="1"/>
                  </p:cNvSpPr>
                  <p:nvPr/>
                </p:nvSpPr>
                <p:spPr bwMode="auto">
                  <a:xfrm>
                    <a:off x="8529638" y="58562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5" name="Line 836"/>
                  <p:cNvSpPr>
                    <a:spLocks noChangeShapeType="1"/>
                  </p:cNvSpPr>
                  <p:nvPr/>
                </p:nvSpPr>
                <p:spPr bwMode="auto">
                  <a:xfrm>
                    <a:off x="8607425" y="58562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6" name="Line 837"/>
                  <p:cNvSpPr>
                    <a:spLocks noChangeShapeType="1"/>
                  </p:cNvSpPr>
                  <p:nvPr/>
                </p:nvSpPr>
                <p:spPr bwMode="auto">
                  <a:xfrm>
                    <a:off x="8683625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7" name="Line 838"/>
                  <p:cNvSpPr>
                    <a:spLocks noChangeShapeType="1"/>
                  </p:cNvSpPr>
                  <p:nvPr/>
                </p:nvSpPr>
                <p:spPr bwMode="auto">
                  <a:xfrm>
                    <a:off x="8761413" y="58594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8" name="Line 839"/>
                  <p:cNvSpPr>
                    <a:spLocks noChangeShapeType="1"/>
                  </p:cNvSpPr>
                  <p:nvPr/>
                </p:nvSpPr>
                <p:spPr bwMode="auto">
                  <a:xfrm>
                    <a:off x="8839200" y="58610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89" name="Line 840"/>
                  <p:cNvSpPr>
                    <a:spLocks noChangeShapeType="1"/>
                  </p:cNvSpPr>
                  <p:nvPr/>
                </p:nvSpPr>
                <p:spPr bwMode="auto">
                  <a:xfrm>
                    <a:off x="8916988" y="586263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0" name="Line 8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993188" y="586263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1" name="Line 8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070975" y="5857876"/>
                    <a:ext cx="77788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2" name="Line 843"/>
                  <p:cNvSpPr>
                    <a:spLocks noChangeShapeType="1"/>
                  </p:cNvSpPr>
                  <p:nvPr/>
                </p:nvSpPr>
                <p:spPr bwMode="auto">
                  <a:xfrm>
                    <a:off x="9148763" y="58578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3" name="Line 844"/>
                  <p:cNvSpPr>
                    <a:spLocks noChangeShapeType="1"/>
                  </p:cNvSpPr>
                  <p:nvPr/>
                </p:nvSpPr>
                <p:spPr bwMode="auto">
                  <a:xfrm>
                    <a:off x="9224963" y="5859463"/>
                    <a:ext cx="77788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4" name="Line 845"/>
                  <p:cNvSpPr>
                    <a:spLocks noChangeShapeType="1"/>
                  </p:cNvSpPr>
                  <p:nvPr/>
                </p:nvSpPr>
                <p:spPr bwMode="auto">
                  <a:xfrm>
                    <a:off x="9302750" y="586422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5" name="Line 8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380538" y="586263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6" name="Line 847"/>
                  <p:cNvSpPr>
                    <a:spLocks noChangeShapeType="1"/>
                  </p:cNvSpPr>
                  <p:nvPr/>
                </p:nvSpPr>
                <p:spPr bwMode="auto">
                  <a:xfrm>
                    <a:off x="9458325" y="586263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7" name="Line 848"/>
                  <p:cNvSpPr>
                    <a:spLocks noChangeShapeType="1"/>
                  </p:cNvSpPr>
                  <p:nvPr/>
                </p:nvSpPr>
                <p:spPr bwMode="auto">
                  <a:xfrm>
                    <a:off x="9534525" y="5864226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8" name="Line 849"/>
                  <p:cNvSpPr>
                    <a:spLocks noChangeShapeType="1"/>
                  </p:cNvSpPr>
                  <p:nvPr/>
                </p:nvSpPr>
                <p:spPr bwMode="auto">
                  <a:xfrm>
                    <a:off x="9612313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299" name="Line 850"/>
                  <p:cNvSpPr>
                    <a:spLocks noChangeShapeType="1"/>
                  </p:cNvSpPr>
                  <p:nvPr/>
                </p:nvSpPr>
                <p:spPr bwMode="auto">
                  <a:xfrm>
                    <a:off x="9690100" y="58689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0" name="Line 8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766300" y="58674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1" name="Line 852"/>
                  <p:cNvSpPr>
                    <a:spLocks noChangeShapeType="1"/>
                  </p:cNvSpPr>
                  <p:nvPr/>
                </p:nvSpPr>
                <p:spPr bwMode="auto">
                  <a:xfrm>
                    <a:off x="9844088" y="58674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2" name="Line 853"/>
                  <p:cNvSpPr>
                    <a:spLocks noChangeShapeType="1"/>
                  </p:cNvSpPr>
                  <p:nvPr/>
                </p:nvSpPr>
                <p:spPr bwMode="auto">
                  <a:xfrm>
                    <a:off x="-31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3" name="Line 854"/>
                  <p:cNvSpPr>
                    <a:spLocks noChangeShapeType="1"/>
                  </p:cNvSpPr>
                  <p:nvPr/>
                </p:nvSpPr>
                <p:spPr bwMode="auto">
                  <a:xfrm>
                    <a:off x="746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4" name="Line 855"/>
                  <p:cNvSpPr>
                    <a:spLocks noChangeShapeType="1"/>
                  </p:cNvSpPr>
                  <p:nvPr/>
                </p:nvSpPr>
                <p:spPr bwMode="auto">
                  <a:xfrm>
                    <a:off x="1524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5" name="Line 856"/>
                  <p:cNvSpPr>
                    <a:spLocks noChangeShapeType="1"/>
                  </p:cNvSpPr>
                  <p:nvPr/>
                </p:nvSpPr>
                <p:spPr bwMode="auto">
                  <a:xfrm>
                    <a:off x="2301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6" name="Line 857"/>
                  <p:cNvSpPr>
                    <a:spLocks noChangeShapeType="1"/>
                  </p:cNvSpPr>
                  <p:nvPr/>
                </p:nvSpPr>
                <p:spPr bwMode="auto">
                  <a:xfrm>
                    <a:off x="3079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7" name="Line 858"/>
                  <p:cNvSpPr>
                    <a:spLocks noChangeShapeType="1"/>
                  </p:cNvSpPr>
                  <p:nvPr/>
                </p:nvSpPr>
                <p:spPr bwMode="auto">
                  <a:xfrm>
                    <a:off x="3857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8" name="Line 859"/>
                  <p:cNvSpPr>
                    <a:spLocks noChangeShapeType="1"/>
                  </p:cNvSpPr>
                  <p:nvPr/>
                </p:nvSpPr>
                <p:spPr bwMode="auto">
                  <a:xfrm>
                    <a:off x="4635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09" name="Line 860"/>
                  <p:cNvSpPr>
                    <a:spLocks noChangeShapeType="1"/>
                  </p:cNvSpPr>
                  <p:nvPr/>
                </p:nvSpPr>
                <p:spPr bwMode="auto">
                  <a:xfrm>
                    <a:off x="541338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0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617538" y="5870576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1" name="Line 862"/>
                  <p:cNvSpPr>
                    <a:spLocks noChangeShapeType="1"/>
                  </p:cNvSpPr>
                  <p:nvPr/>
                </p:nvSpPr>
                <p:spPr bwMode="auto">
                  <a:xfrm>
                    <a:off x="6969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2" name="Line 863"/>
                  <p:cNvSpPr>
                    <a:spLocks noChangeShapeType="1"/>
                  </p:cNvSpPr>
                  <p:nvPr/>
                </p:nvSpPr>
                <p:spPr bwMode="auto">
                  <a:xfrm>
                    <a:off x="7747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3" name="Line 864"/>
                  <p:cNvSpPr>
                    <a:spLocks noChangeShapeType="1"/>
                  </p:cNvSpPr>
                  <p:nvPr/>
                </p:nvSpPr>
                <p:spPr bwMode="auto">
                  <a:xfrm>
                    <a:off x="8509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4" name="Line 865"/>
                  <p:cNvSpPr>
                    <a:spLocks noChangeShapeType="1"/>
                  </p:cNvSpPr>
                  <p:nvPr/>
                </p:nvSpPr>
                <p:spPr bwMode="auto">
                  <a:xfrm>
                    <a:off x="9286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5" name="Line 866"/>
                  <p:cNvSpPr>
                    <a:spLocks noChangeShapeType="1"/>
                  </p:cNvSpPr>
                  <p:nvPr/>
                </p:nvSpPr>
                <p:spPr bwMode="auto">
                  <a:xfrm>
                    <a:off x="10064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6" name="Line 867"/>
                  <p:cNvSpPr>
                    <a:spLocks noChangeShapeType="1"/>
                  </p:cNvSpPr>
                  <p:nvPr/>
                </p:nvSpPr>
                <p:spPr bwMode="auto">
                  <a:xfrm>
                    <a:off x="10842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7" name="Line 868"/>
                  <p:cNvSpPr>
                    <a:spLocks noChangeShapeType="1"/>
                  </p:cNvSpPr>
                  <p:nvPr/>
                </p:nvSpPr>
                <p:spPr bwMode="auto">
                  <a:xfrm>
                    <a:off x="11620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8" name="Line 869"/>
                  <p:cNvSpPr>
                    <a:spLocks noChangeShapeType="1"/>
                  </p:cNvSpPr>
                  <p:nvPr/>
                </p:nvSpPr>
                <p:spPr bwMode="auto">
                  <a:xfrm>
                    <a:off x="123983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19" name="Line 870"/>
                  <p:cNvSpPr>
                    <a:spLocks noChangeShapeType="1"/>
                  </p:cNvSpPr>
                  <p:nvPr/>
                </p:nvSpPr>
                <p:spPr bwMode="auto">
                  <a:xfrm>
                    <a:off x="13176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0" name="Line 871"/>
                  <p:cNvSpPr>
                    <a:spLocks noChangeShapeType="1"/>
                  </p:cNvSpPr>
                  <p:nvPr/>
                </p:nvSpPr>
                <p:spPr bwMode="auto">
                  <a:xfrm>
                    <a:off x="13954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1" name="Line 872"/>
                  <p:cNvSpPr>
                    <a:spLocks noChangeShapeType="1"/>
                  </p:cNvSpPr>
                  <p:nvPr/>
                </p:nvSpPr>
                <p:spPr bwMode="auto">
                  <a:xfrm>
                    <a:off x="14732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2" name="Line 873"/>
                  <p:cNvSpPr>
                    <a:spLocks noChangeShapeType="1"/>
                  </p:cNvSpPr>
                  <p:nvPr/>
                </p:nvSpPr>
                <p:spPr bwMode="auto">
                  <a:xfrm>
                    <a:off x="15509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3" name="Line 874"/>
                  <p:cNvSpPr>
                    <a:spLocks noChangeShapeType="1"/>
                  </p:cNvSpPr>
                  <p:nvPr/>
                </p:nvSpPr>
                <p:spPr bwMode="auto">
                  <a:xfrm>
                    <a:off x="16287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4" name="Line 875"/>
                  <p:cNvSpPr>
                    <a:spLocks noChangeShapeType="1"/>
                  </p:cNvSpPr>
                  <p:nvPr/>
                </p:nvSpPr>
                <p:spPr bwMode="auto">
                  <a:xfrm>
                    <a:off x="17065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5" name="Line 876"/>
                  <p:cNvSpPr>
                    <a:spLocks noChangeShapeType="1"/>
                  </p:cNvSpPr>
                  <p:nvPr/>
                </p:nvSpPr>
                <p:spPr bwMode="auto">
                  <a:xfrm>
                    <a:off x="17843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6" name="Line 877"/>
                  <p:cNvSpPr>
                    <a:spLocks noChangeShapeType="1"/>
                  </p:cNvSpPr>
                  <p:nvPr/>
                </p:nvSpPr>
                <p:spPr bwMode="auto">
                  <a:xfrm>
                    <a:off x="186213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7" name="Line 878"/>
                  <p:cNvSpPr>
                    <a:spLocks noChangeShapeType="1"/>
                  </p:cNvSpPr>
                  <p:nvPr/>
                </p:nvSpPr>
                <p:spPr bwMode="auto">
                  <a:xfrm>
                    <a:off x="193992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8" name="Line 879"/>
                  <p:cNvSpPr>
                    <a:spLocks noChangeShapeType="1"/>
                  </p:cNvSpPr>
                  <p:nvPr/>
                </p:nvSpPr>
                <p:spPr bwMode="auto">
                  <a:xfrm>
                    <a:off x="20161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29" name="Line 880"/>
                  <p:cNvSpPr>
                    <a:spLocks noChangeShapeType="1"/>
                  </p:cNvSpPr>
                  <p:nvPr/>
                </p:nvSpPr>
                <p:spPr bwMode="auto">
                  <a:xfrm>
                    <a:off x="2093913" y="5870576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0" name="Line 881"/>
                  <p:cNvSpPr>
                    <a:spLocks noChangeShapeType="1"/>
                  </p:cNvSpPr>
                  <p:nvPr/>
                </p:nvSpPr>
                <p:spPr bwMode="auto">
                  <a:xfrm>
                    <a:off x="21732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1" name="Line 882"/>
                  <p:cNvSpPr>
                    <a:spLocks noChangeShapeType="1"/>
                  </p:cNvSpPr>
                  <p:nvPr/>
                </p:nvSpPr>
                <p:spPr bwMode="auto">
                  <a:xfrm>
                    <a:off x="225107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2" name="Line 883"/>
                  <p:cNvSpPr>
                    <a:spLocks noChangeShapeType="1"/>
                  </p:cNvSpPr>
                  <p:nvPr/>
                </p:nvSpPr>
                <p:spPr bwMode="auto">
                  <a:xfrm>
                    <a:off x="23272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3" name="Line 884"/>
                  <p:cNvSpPr>
                    <a:spLocks noChangeShapeType="1"/>
                  </p:cNvSpPr>
                  <p:nvPr/>
                </p:nvSpPr>
                <p:spPr bwMode="auto">
                  <a:xfrm>
                    <a:off x="24050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4" name="Line 885"/>
                  <p:cNvSpPr>
                    <a:spLocks noChangeShapeType="1"/>
                  </p:cNvSpPr>
                  <p:nvPr/>
                </p:nvSpPr>
                <p:spPr bwMode="auto">
                  <a:xfrm>
                    <a:off x="24828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5" name="Line 886"/>
                  <p:cNvSpPr>
                    <a:spLocks noChangeShapeType="1"/>
                  </p:cNvSpPr>
                  <p:nvPr/>
                </p:nvSpPr>
                <p:spPr bwMode="auto">
                  <a:xfrm>
                    <a:off x="256063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6" name="Line 887"/>
                  <p:cNvSpPr>
                    <a:spLocks noChangeShapeType="1"/>
                  </p:cNvSpPr>
                  <p:nvPr/>
                </p:nvSpPr>
                <p:spPr bwMode="auto">
                  <a:xfrm>
                    <a:off x="26384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7" name="Line 888"/>
                  <p:cNvSpPr>
                    <a:spLocks noChangeShapeType="1"/>
                  </p:cNvSpPr>
                  <p:nvPr/>
                </p:nvSpPr>
                <p:spPr bwMode="auto">
                  <a:xfrm>
                    <a:off x="27162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8" name="Line 889"/>
                  <p:cNvSpPr>
                    <a:spLocks noChangeShapeType="1"/>
                  </p:cNvSpPr>
                  <p:nvPr/>
                </p:nvSpPr>
                <p:spPr bwMode="auto">
                  <a:xfrm>
                    <a:off x="27940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39" name="Line 890"/>
                  <p:cNvSpPr>
                    <a:spLocks noChangeShapeType="1"/>
                  </p:cNvSpPr>
                  <p:nvPr/>
                </p:nvSpPr>
                <p:spPr bwMode="auto">
                  <a:xfrm>
                    <a:off x="28717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0" name="Line 891"/>
                  <p:cNvSpPr>
                    <a:spLocks noChangeShapeType="1"/>
                  </p:cNvSpPr>
                  <p:nvPr/>
                </p:nvSpPr>
                <p:spPr bwMode="auto">
                  <a:xfrm>
                    <a:off x="29495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1" name="Line 892"/>
                  <p:cNvSpPr>
                    <a:spLocks noChangeShapeType="1"/>
                  </p:cNvSpPr>
                  <p:nvPr/>
                </p:nvSpPr>
                <p:spPr bwMode="auto">
                  <a:xfrm>
                    <a:off x="30273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2" name="Line 893"/>
                  <p:cNvSpPr>
                    <a:spLocks noChangeShapeType="1"/>
                  </p:cNvSpPr>
                  <p:nvPr/>
                </p:nvSpPr>
                <p:spPr bwMode="auto">
                  <a:xfrm>
                    <a:off x="31051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3" name="Line 894"/>
                  <p:cNvSpPr>
                    <a:spLocks noChangeShapeType="1"/>
                  </p:cNvSpPr>
                  <p:nvPr/>
                </p:nvSpPr>
                <p:spPr bwMode="auto">
                  <a:xfrm>
                    <a:off x="318293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4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32607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5" name="Line 896"/>
                  <p:cNvSpPr>
                    <a:spLocks noChangeShapeType="1"/>
                  </p:cNvSpPr>
                  <p:nvPr/>
                </p:nvSpPr>
                <p:spPr bwMode="auto">
                  <a:xfrm>
                    <a:off x="33385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6" name="Line 897"/>
                  <p:cNvSpPr>
                    <a:spLocks noChangeShapeType="1"/>
                  </p:cNvSpPr>
                  <p:nvPr/>
                </p:nvSpPr>
                <p:spPr bwMode="auto">
                  <a:xfrm>
                    <a:off x="34163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7" name="Line 898"/>
                  <p:cNvSpPr>
                    <a:spLocks noChangeShapeType="1"/>
                  </p:cNvSpPr>
                  <p:nvPr/>
                </p:nvSpPr>
                <p:spPr bwMode="auto">
                  <a:xfrm>
                    <a:off x="3492500" y="5870576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8" name="Line 899"/>
                  <p:cNvSpPr>
                    <a:spLocks noChangeShapeType="1"/>
                  </p:cNvSpPr>
                  <p:nvPr/>
                </p:nvSpPr>
                <p:spPr bwMode="auto">
                  <a:xfrm>
                    <a:off x="35718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49" name="Line 900"/>
                  <p:cNvSpPr>
                    <a:spLocks noChangeShapeType="1"/>
                  </p:cNvSpPr>
                  <p:nvPr/>
                </p:nvSpPr>
                <p:spPr bwMode="auto">
                  <a:xfrm>
                    <a:off x="3649663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0" name="Line 901"/>
                  <p:cNvSpPr>
                    <a:spLocks noChangeShapeType="1"/>
                  </p:cNvSpPr>
                  <p:nvPr/>
                </p:nvSpPr>
                <p:spPr bwMode="auto">
                  <a:xfrm>
                    <a:off x="37258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1" name="Line 902"/>
                  <p:cNvSpPr>
                    <a:spLocks noChangeShapeType="1"/>
                  </p:cNvSpPr>
                  <p:nvPr/>
                </p:nvSpPr>
                <p:spPr bwMode="auto">
                  <a:xfrm>
                    <a:off x="38036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2" name="Line 903"/>
                  <p:cNvSpPr>
                    <a:spLocks noChangeShapeType="1"/>
                  </p:cNvSpPr>
                  <p:nvPr/>
                </p:nvSpPr>
                <p:spPr bwMode="auto">
                  <a:xfrm>
                    <a:off x="388143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3" name="Line 904"/>
                  <p:cNvSpPr>
                    <a:spLocks noChangeShapeType="1"/>
                  </p:cNvSpPr>
                  <p:nvPr/>
                </p:nvSpPr>
                <p:spPr bwMode="auto">
                  <a:xfrm>
                    <a:off x="39592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4" name="Line 905"/>
                  <p:cNvSpPr>
                    <a:spLocks noChangeShapeType="1"/>
                  </p:cNvSpPr>
                  <p:nvPr/>
                </p:nvSpPr>
                <p:spPr bwMode="auto">
                  <a:xfrm>
                    <a:off x="40370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5" name="Line 906"/>
                  <p:cNvSpPr>
                    <a:spLocks noChangeShapeType="1"/>
                  </p:cNvSpPr>
                  <p:nvPr/>
                </p:nvSpPr>
                <p:spPr bwMode="auto">
                  <a:xfrm>
                    <a:off x="41148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6" name="Line 907"/>
                  <p:cNvSpPr>
                    <a:spLocks noChangeShapeType="1"/>
                  </p:cNvSpPr>
                  <p:nvPr/>
                </p:nvSpPr>
                <p:spPr bwMode="auto">
                  <a:xfrm>
                    <a:off x="41925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7" name="Line 908"/>
                  <p:cNvSpPr>
                    <a:spLocks noChangeShapeType="1"/>
                  </p:cNvSpPr>
                  <p:nvPr/>
                </p:nvSpPr>
                <p:spPr bwMode="auto">
                  <a:xfrm>
                    <a:off x="42703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8" name="Line 909"/>
                  <p:cNvSpPr>
                    <a:spLocks noChangeShapeType="1"/>
                  </p:cNvSpPr>
                  <p:nvPr/>
                </p:nvSpPr>
                <p:spPr bwMode="auto">
                  <a:xfrm>
                    <a:off x="43481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59" name="Line 910"/>
                  <p:cNvSpPr>
                    <a:spLocks noChangeShapeType="1"/>
                  </p:cNvSpPr>
                  <p:nvPr/>
                </p:nvSpPr>
                <p:spPr bwMode="auto">
                  <a:xfrm>
                    <a:off x="44259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0" name="Line 911"/>
                  <p:cNvSpPr>
                    <a:spLocks noChangeShapeType="1"/>
                  </p:cNvSpPr>
                  <p:nvPr/>
                </p:nvSpPr>
                <p:spPr bwMode="auto">
                  <a:xfrm>
                    <a:off x="450373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1" name="Line 912"/>
                  <p:cNvSpPr>
                    <a:spLocks noChangeShapeType="1"/>
                  </p:cNvSpPr>
                  <p:nvPr/>
                </p:nvSpPr>
                <p:spPr bwMode="auto">
                  <a:xfrm>
                    <a:off x="45815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2" name="Line 913"/>
                  <p:cNvSpPr>
                    <a:spLocks noChangeShapeType="1"/>
                  </p:cNvSpPr>
                  <p:nvPr/>
                </p:nvSpPr>
                <p:spPr bwMode="auto">
                  <a:xfrm>
                    <a:off x="46593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3" name="Line 914"/>
                  <p:cNvSpPr>
                    <a:spLocks noChangeShapeType="1"/>
                  </p:cNvSpPr>
                  <p:nvPr/>
                </p:nvSpPr>
                <p:spPr bwMode="auto">
                  <a:xfrm>
                    <a:off x="47371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4" name="Line 915"/>
                  <p:cNvSpPr>
                    <a:spLocks noChangeShapeType="1"/>
                  </p:cNvSpPr>
                  <p:nvPr/>
                </p:nvSpPr>
                <p:spPr bwMode="auto">
                  <a:xfrm>
                    <a:off x="4814888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5" name="Line 916"/>
                  <p:cNvSpPr>
                    <a:spLocks noChangeShapeType="1"/>
                  </p:cNvSpPr>
                  <p:nvPr/>
                </p:nvSpPr>
                <p:spPr bwMode="auto">
                  <a:xfrm>
                    <a:off x="4891088" y="5870576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6" name="Line 9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704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7" name="Line 9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48250" y="5868988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8" name="Line 9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24450" y="5865813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69" name="Line 9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02238" y="5861051"/>
                    <a:ext cx="77788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0" name="Line 9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80025" y="5849938"/>
                    <a:ext cx="77788" cy="111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1" name="Line 9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57813" y="5829301"/>
                    <a:ext cx="77788" cy="206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2" name="Line 9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35600" y="5789613"/>
                    <a:ext cx="77788" cy="396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3" name="Line 9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13388" y="5721351"/>
                    <a:ext cx="77788" cy="682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4" name="Line 9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91175" y="5608638"/>
                    <a:ext cx="77788" cy="1127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5" name="Line 9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68963" y="5434013"/>
                    <a:ext cx="77788" cy="1746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6" name="Line 9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46750" y="5178426"/>
                    <a:ext cx="77788" cy="255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7" name="Line 9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24538" y="4827588"/>
                    <a:ext cx="77788" cy="3508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8" name="Line 9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02325" y="4378326"/>
                    <a:ext cx="77788" cy="4492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79" name="Line 9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80113" y="3841751"/>
                    <a:ext cx="77788" cy="5365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0" name="Line 9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57900" y="3246438"/>
                    <a:ext cx="77788" cy="5953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1" name="Line 9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135688" y="2647951"/>
                    <a:ext cx="77788" cy="5984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2" name="Line 9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13475" y="2106613"/>
                    <a:ext cx="76200" cy="5413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3" name="Line 9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89675" y="1692276"/>
                    <a:ext cx="77788" cy="4143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4" name="Line 9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67463" y="1463676"/>
                    <a:ext cx="79375" cy="2286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5" name="Line 9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446838" y="1452563"/>
                    <a:ext cx="76200" cy="111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6" name="Line 937"/>
                  <p:cNvSpPr>
                    <a:spLocks noChangeShapeType="1"/>
                  </p:cNvSpPr>
                  <p:nvPr/>
                </p:nvSpPr>
                <p:spPr bwMode="auto">
                  <a:xfrm>
                    <a:off x="6523038" y="1452563"/>
                    <a:ext cx="77788" cy="2079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7" name="Line 938"/>
                  <p:cNvSpPr>
                    <a:spLocks noChangeShapeType="1"/>
                  </p:cNvSpPr>
                  <p:nvPr/>
                </p:nvSpPr>
                <p:spPr bwMode="auto">
                  <a:xfrm>
                    <a:off x="6600825" y="1660526"/>
                    <a:ext cx="77788" cy="3984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8" name="Line 939"/>
                  <p:cNvSpPr>
                    <a:spLocks noChangeShapeType="1"/>
                  </p:cNvSpPr>
                  <p:nvPr/>
                </p:nvSpPr>
                <p:spPr bwMode="auto">
                  <a:xfrm>
                    <a:off x="6678613" y="2058988"/>
                    <a:ext cx="77788" cy="5302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89" name="Line 940"/>
                  <p:cNvSpPr>
                    <a:spLocks noChangeShapeType="1"/>
                  </p:cNvSpPr>
                  <p:nvPr/>
                </p:nvSpPr>
                <p:spPr bwMode="auto">
                  <a:xfrm>
                    <a:off x="6756400" y="2589213"/>
                    <a:ext cx="77788" cy="5969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0" name="Line 941"/>
                  <p:cNvSpPr>
                    <a:spLocks noChangeShapeType="1"/>
                  </p:cNvSpPr>
                  <p:nvPr/>
                </p:nvSpPr>
                <p:spPr bwMode="auto">
                  <a:xfrm>
                    <a:off x="6834188" y="3186113"/>
                    <a:ext cx="77788" cy="5984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1" name="Line 942"/>
                  <p:cNvSpPr>
                    <a:spLocks noChangeShapeType="1"/>
                  </p:cNvSpPr>
                  <p:nvPr/>
                </p:nvSpPr>
                <p:spPr bwMode="auto">
                  <a:xfrm>
                    <a:off x="6911975" y="3784601"/>
                    <a:ext cx="77788" cy="5445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2" name="Line 943"/>
                  <p:cNvSpPr>
                    <a:spLocks noChangeShapeType="1"/>
                  </p:cNvSpPr>
                  <p:nvPr/>
                </p:nvSpPr>
                <p:spPr bwMode="auto">
                  <a:xfrm>
                    <a:off x="6989763" y="4329113"/>
                    <a:ext cx="77788" cy="4587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3" name="Line 944"/>
                  <p:cNvSpPr>
                    <a:spLocks noChangeShapeType="1"/>
                  </p:cNvSpPr>
                  <p:nvPr/>
                </p:nvSpPr>
                <p:spPr bwMode="auto">
                  <a:xfrm>
                    <a:off x="7067550" y="4787901"/>
                    <a:ext cx="77788" cy="3603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4" name="Line 945"/>
                  <p:cNvSpPr>
                    <a:spLocks noChangeShapeType="1"/>
                  </p:cNvSpPr>
                  <p:nvPr/>
                </p:nvSpPr>
                <p:spPr bwMode="auto">
                  <a:xfrm>
                    <a:off x="7145338" y="5148263"/>
                    <a:ext cx="77788" cy="2635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5" name="Line 946"/>
                  <p:cNvSpPr>
                    <a:spLocks noChangeShapeType="1"/>
                  </p:cNvSpPr>
                  <p:nvPr/>
                </p:nvSpPr>
                <p:spPr bwMode="auto">
                  <a:xfrm>
                    <a:off x="7223125" y="5411788"/>
                    <a:ext cx="77788" cy="1825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6" name="Line 947"/>
                  <p:cNvSpPr>
                    <a:spLocks noChangeShapeType="1"/>
                  </p:cNvSpPr>
                  <p:nvPr/>
                </p:nvSpPr>
                <p:spPr bwMode="auto">
                  <a:xfrm>
                    <a:off x="7300913" y="5594351"/>
                    <a:ext cx="77788" cy="1174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7" name="Line 948"/>
                  <p:cNvSpPr>
                    <a:spLocks noChangeShapeType="1"/>
                  </p:cNvSpPr>
                  <p:nvPr/>
                </p:nvSpPr>
                <p:spPr bwMode="auto">
                  <a:xfrm>
                    <a:off x="7378700" y="5711826"/>
                    <a:ext cx="77788" cy="730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8" name="Line 949"/>
                  <p:cNvSpPr>
                    <a:spLocks noChangeShapeType="1"/>
                  </p:cNvSpPr>
                  <p:nvPr/>
                </p:nvSpPr>
                <p:spPr bwMode="auto">
                  <a:xfrm>
                    <a:off x="7456488" y="5784851"/>
                    <a:ext cx="77788" cy="412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399" name="Line 950"/>
                  <p:cNvSpPr>
                    <a:spLocks noChangeShapeType="1"/>
                  </p:cNvSpPr>
                  <p:nvPr/>
                </p:nvSpPr>
                <p:spPr bwMode="auto">
                  <a:xfrm>
                    <a:off x="7534275" y="5826126"/>
                    <a:ext cx="77788" cy="222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0" name="Line 951"/>
                  <p:cNvSpPr>
                    <a:spLocks noChangeShapeType="1"/>
                  </p:cNvSpPr>
                  <p:nvPr/>
                </p:nvSpPr>
                <p:spPr bwMode="auto">
                  <a:xfrm>
                    <a:off x="7612063" y="5848351"/>
                    <a:ext cx="77788" cy="111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1" name="Line 952"/>
                  <p:cNvSpPr>
                    <a:spLocks noChangeShapeType="1"/>
                  </p:cNvSpPr>
                  <p:nvPr/>
                </p:nvSpPr>
                <p:spPr bwMode="auto">
                  <a:xfrm>
                    <a:off x="7689850" y="5859463"/>
                    <a:ext cx="76200" cy="63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2" name="Line 953"/>
                  <p:cNvSpPr>
                    <a:spLocks noChangeShapeType="1"/>
                  </p:cNvSpPr>
                  <p:nvPr/>
                </p:nvSpPr>
                <p:spPr bwMode="auto">
                  <a:xfrm>
                    <a:off x="7766050" y="5865813"/>
                    <a:ext cx="79375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3" name="Line 954"/>
                  <p:cNvSpPr>
                    <a:spLocks noChangeShapeType="1"/>
                  </p:cNvSpPr>
                  <p:nvPr/>
                </p:nvSpPr>
                <p:spPr bwMode="auto">
                  <a:xfrm>
                    <a:off x="7845425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4" name="Line 955"/>
                  <p:cNvSpPr>
                    <a:spLocks noChangeShapeType="1"/>
                  </p:cNvSpPr>
                  <p:nvPr/>
                </p:nvSpPr>
                <p:spPr bwMode="auto">
                  <a:xfrm>
                    <a:off x="7923213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5" name="Line 956"/>
                  <p:cNvSpPr>
                    <a:spLocks noChangeShapeType="1"/>
                  </p:cNvSpPr>
                  <p:nvPr/>
                </p:nvSpPr>
                <p:spPr bwMode="auto">
                  <a:xfrm>
                    <a:off x="799941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6" name="Line 957"/>
                  <p:cNvSpPr>
                    <a:spLocks noChangeShapeType="1"/>
                  </p:cNvSpPr>
                  <p:nvPr/>
                </p:nvSpPr>
                <p:spPr bwMode="auto">
                  <a:xfrm>
                    <a:off x="80772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7" name="Line 958"/>
                  <p:cNvSpPr>
                    <a:spLocks noChangeShapeType="1"/>
                  </p:cNvSpPr>
                  <p:nvPr/>
                </p:nvSpPr>
                <p:spPr bwMode="auto">
                  <a:xfrm>
                    <a:off x="8154988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8" name="Line 959"/>
                  <p:cNvSpPr>
                    <a:spLocks noChangeShapeType="1"/>
                  </p:cNvSpPr>
                  <p:nvPr/>
                </p:nvSpPr>
                <p:spPr bwMode="auto">
                  <a:xfrm>
                    <a:off x="82327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09" name="Line 960"/>
                  <p:cNvSpPr>
                    <a:spLocks noChangeShapeType="1"/>
                  </p:cNvSpPr>
                  <p:nvPr/>
                </p:nvSpPr>
                <p:spPr bwMode="auto">
                  <a:xfrm>
                    <a:off x="8310563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0" name="Line 961"/>
                  <p:cNvSpPr>
                    <a:spLocks noChangeShapeType="1"/>
                  </p:cNvSpPr>
                  <p:nvPr/>
                </p:nvSpPr>
                <p:spPr bwMode="auto">
                  <a:xfrm>
                    <a:off x="83883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1" name="Line 963"/>
                  <p:cNvSpPr>
                    <a:spLocks noChangeShapeType="1"/>
                  </p:cNvSpPr>
                  <p:nvPr/>
                </p:nvSpPr>
                <p:spPr bwMode="auto">
                  <a:xfrm>
                    <a:off x="84661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2" name="Line 964"/>
                  <p:cNvSpPr>
                    <a:spLocks noChangeShapeType="1"/>
                  </p:cNvSpPr>
                  <p:nvPr/>
                </p:nvSpPr>
                <p:spPr bwMode="auto">
                  <a:xfrm>
                    <a:off x="85439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3" name="Line 965"/>
                  <p:cNvSpPr>
                    <a:spLocks noChangeShapeType="1"/>
                  </p:cNvSpPr>
                  <p:nvPr/>
                </p:nvSpPr>
                <p:spPr bwMode="auto">
                  <a:xfrm>
                    <a:off x="86217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4" name="Line 966"/>
                  <p:cNvSpPr>
                    <a:spLocks noChangeShapeType="1"/>
                  </p:cNvSpPr>
                  <p:nvPr/>
                </p:nvSpPr>
                <p:spPr bwMode="auto">
                  <a:xfrm>
                    <a:off x="86995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5" name="Line 967"/>
                  <p:cNvSpPr>
                    <a:spLocks noChangeShapeType="1"/>
                  </p:cNvSpPr>
                  <p:nvPr/>
                </p:nvSpPr>
                <p:spPr bwMode="auto">
                  <a:xfrm>
                    <a:off x="87772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6" name="Line 968"/>
                  <p:cNvSpPr>
                    <a:spLocks noChangeShapeType="1"/>
                  </p:cNvSpPr>
                  <p:nvPr/>
                </p:nvSpPr>
                <p:spPr bwMode="auto">
                  <a:xfrm>
                    <a:off x="88550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7" name="Line 969"/>
                  <p:cNvSpPr>
                    <a:spLocks noChangeShapeType="1"/>
                  </p:cNvSpPr>
                  <p:nvPr/>
                </p:nvSpPr>
                <p:spPr bwMode="auto">
                  <a:xfrm>
                    <a:off x="89328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8" name="Line 970"/>
                  <p:cNvSpPr>
                    <a:spLocks noChangeShapeType="1"/>
                  </p:cNvSpPr>
                  <p:nvPr/>
                </p:nvSpPr>
                <p:spPr bwMode="auto">
                  <a:xfrm>
                    <a:off x="90106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19" name="Line 971"/>
                  <p:cNvSpPr>
                    <a:spLocks noChangeShapeType="1"/>
                  </p:cNvSpPr>
                  <p:nvPr/>
                </p:nvSpPr>
                <p:spPr bwMode="auto">
                  <a:xfrm>
                    <a:off x="9088437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0" name="Line 972"/>
                  <p:cNvSpPr>
                    <a:spLocks noChangeShapeType="1"/>
                  </p:cNvSpPr>
                  <p:nvPr/>
                </p:nvSpPr>
                <p:spPr bwMode="auto">
                  <a:xfrm>
                    <a:off x="9164637" y="5870576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1" name="Line 973"/>
                  <p:cNvSpPr>
                    <a:spLocks noChangeShapeType="1"/>
                  </p:cNvSpPr>
                  <p:nvPr/>
                </p:nvSpPr>
                <p:spPr bwMode="auto">
                  <a:xfrm>
                    <a:off x="92440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2" name="Line 974"/>
                  <p:cNvSpPr>
                    <a:spLocks noChangeShapeType="1"/>
                  </p:cNvSpPr>
                  <p:nvPr/>
                </p:nvSpPr>
                <p:spPr bwMode="auto">
                  <a:xfrm>
                    <a:off x="93218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3" name="Line 975"/>
                  <p:cNvSpPr>
                    <a:spLocks noChangeShapeType="1"/>
                  </p:cNvSpPr>
                  <p:nvPr/>
                </p:nvSpPr>
                <p:spPr bwMode="auto">
                  <a:xfrm>
                    <a:off x="93980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4" name="Line 976"/>
                  <p:cNvSpPr>
                    <a:spLocks noChangeShapeType="1"/>
                  </p:cNvSpPr>
                  <p:nvPr/>
                </p:nvSpPr>
                <p:spPr bwMode="auto">
                  <a:xfrm>
                    <a:off x="94757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5" name="Line 977"/>
                  <p:cNvSpPr>
                    <a:spLocks noChangeShapeType="1"/>
                  </p:cNvSpPr>
                  <p:nvPr/>
                </p:nvSpPr>
                <p:spPr bwMode="auto">
                  <a:xfrm>
                    <a:off x="95535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6" name="Line 978"/>
                  <p:cNvSpPr>
                    <a:spLocks noChangeShapeType="1"/>
                  </p:cNvSpPr>
                  <p:nvPr/>
                </p:nvSpPr>
                <p:spPr bwMode="auto">
                  <a:xfrm>
                    <a:off x="96313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7" name="Line 979"/>
                  <p:cNvSpPr>
                    <a:spLocks noChangeShapeType="1"/>
                  </p:cNvSpPr>
                  <p:nvPr/>
                </p:nvSpPr>
                <p:spPr bwMode="auto">
                  <a:xfrm>
                    <a:off x="97091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8" name="Line 980"/>
                  <p:cNvSpPr>
                    <a:spLocks noChangeShapeType="1"/>
                  </p:cNvSpPr>
                  <p:nvPr/>
                </p:nvSpPr>
                <p:spPr bwMode="auto">
                  <a:xfrm>
                    <a:off x="97869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29" name="Line 981"/>
                  <p:cNvSpPr>
                    <a:spLocks noChangeShapeType="1"/>
                  </p:cNvSpPr>
                  <p:nvPr/>
                </p:nvSpPr>
                <p:spPr bwMode="auto">
                  <a:xfrm>
                    <a:off x="98647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0" name="Line 9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-31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1" name="Line 983"/>
                  <p:cNvSpPr>
                    <a:spLocks noChangeShapeType="1"/>
                  </p:cNvSpPr>
                  <p:nvPr/>
                </p:nvSpPr>
                <p:spPr bwMode="auto">
                  <a:xfrm>
                    <a:off x="7461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2" name="Line 9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2400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3" name="Line 985"/>
                  <p:cNvSpPr>
                    <a:spLocks noChangeShapeType="1"/>
                  </p:cNvSpPr>
                  <p:nvPr/>
                </p:nvSpPr>
                <p:spPr bwMode="auto">
                  <a:xfrm>
                    <a:off x="230187" y="5868988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4" name="Line 986"/>
                  <p:cNvSpPr>
                    <a:spLocks noChangeShapeType="1"/>
                  </p:cNvSpPr>
                  <p:nvPr/>
                </p:nvSpPr>
                <p:spPr bwMode="auto">
                  <a:xfrm>
                    <a:off x="307975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5" name="Line 987"/>
                  <p:cNvSpPr>
                    <a:spLocks noChangeShapeType="1"/>
                  </p:cNvSpPr>
                  <p:nvPr/>
                </p:nvSpPr>
                <p:spPr bwMode="auto">
                  <a:xfrm>
                    <a:off x="385762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6" name="Line 9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3550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7" name="Line 989"/>
                  <p:cNvSpPr>
                    <a:spLocks noChangeShapeType="1"/>
                  </p:cNvSpPr>
                  <p:nvPr/>
                </p:nvSpPr>
                <p:spPr bwMode="auto">
                  <a:xfrm>
                    <a:off x="541337" y="5872163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8" name="Line 990"/>
                  <p:cNvSpPr>
                    <a:spLocks noChangeShapeType="1"/>
                  </p:cNvSpPr>
                  <p:nvPr/>
                </p:nvSpPr>
                <p:spPr bwMode="auto">
                  <a:xfrm>
                    <a:off x="617537" y="5872163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39" name="Line 9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6912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0" name="Line 9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4700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1" name="Line 9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509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2" name="Line 9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286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3" name="Line 9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06475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4" name="Line 996"/>
                  <p:cNvSpPr>
                    <a:spLocks noChangeShapeType="1"/>
                  </p:cNvSpPr>
                  <p:nvPr/>
                </p:nvSpPr>
                <p:spPr bwMode="auto">
                  <a:xfrm>
                    <a:off x="1084262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5" name="Line 997"/>
                  <p:cNvSpPr>
                    <a:spLocks noChangeShapeType="1"/>
                  </p:cNvSpPr>
                  <p:nvPr/>
                </p:nvSpPr>
                <p:spPr bwMode="auto">
                  <a:xfrm>
                    <a:off x="116205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6" name="Line 998"/>
                  <p:cNvSpPr>
                    <a:spLocks noChangeShapeType="1"/>
                  </p:cNvSpPr>
                  <p:nvPr/>
                </p:nvSpPr>
                <p:spPr bwMode="auto">
                  <a:xfrm>
                    <a:off x="12398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7" name="Line 999"/>
                  <p:cNvSpPr>
                    <a:spLocks noChangeShapeType="1"/>
                  </p:cNvSpPr>
                  <p:nvPr/>
                </p:nvSpPr>
                <p:spPr bwMode="auto">
                  <a:xfrm>
                    <a:off x="1317625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8" name="Line 10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95412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9" name="Line 10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3200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0" name="Line 10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50987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1" name="Line 10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28775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2" name="Line 1004"/>
                  <p:cNvSpPr>
                    <a:spLocks noChangeShapeType="1"/>
                  </p:cNvSpPr>
                  <p:nvPr/>
                </p:nvSpPr>
                <p:spPr bwMode="auto">
                  <a:xfrm>
                    <a:off x="1706562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3" name="Line 1005"/>
                  <p:cNvSpPr>
                    <a:spLocks noChangeShapeType="1"/>
                  </p:cNvSpPr>
                  <p:nvPr/>
                </p:nvSpPr>
                <p:spPr bwMode="auto">
                  <a:xfrm>
                    <a:off x="1784350" y="58674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4" name="Line 1006"/>
                  <p:cNvSpPr>
                    <a:spLocks noChangeShapeType="1"/>
                  </p:cNvSpPr>
                  <p:nvPr/>
                </p:nvSpPr>
                <p:spPr bwMode="auto">
                  <a:xfrm>
                    <a:off x="186213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5" name="Line 1007"/>
                  <p:cNvSpPr>
                    <a:spLocks noChangeShapeType="1"/>
                  </p:cNvSpPr>
                  <p:nvPr/>
                </p:nvSpPr>
                <p:spPr bwMode="auto">
                  <a:xfrm>
                    <a:off x="1939925" y="5872163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6" name="Line 10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1612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7" name="Line 1009"/>
                  <p:cNvSpPr>
                    <a:spLocks noChangeShapeType="1"/>
                  </p:cNvSpPr>
                  <p:nvPr/>
                </p:nvSpPr>
                <p:spPr bwMode="auto">
                  <a:xfrm>
                    <a:off x="2093912" y="5870576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8" name="Line 10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73287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9" name="Line 10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51075" y="5870576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0" name="Line 1012"/>
                  <p:cNvSpPr>
                    <a:spLocks noChangeShapeType="1"/>
                  </p:cNvSpPr>
                  <p:nvPr/>
                </p:nvSpPr>
                <p:spPr bwMode="auto">
                  <a:xfrm>
                    <a:off x="2327275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1" name="Line 1013"/>
                  <p:cNvSpPr>
                    <a:spLocks noChangeShapeType="1"/>
                  </p:cNvSpPr>
                  <p:nvPr/>
                </p:nvSpPr>
                <p:spPr bwMode="auto">
                  <a:xfrm>
                    <a:off x="24050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2" name="Line 1014"/>
                  <p:cNvSpPr>
                    <a:spLocks noChangeShapeType="1"/>
                  </p:cNvSpPr>
                  <p:nvPr/>
                </p:nvSpPr>
                <p:spPr bwMode="auto">
                  <a:xfrm>
                    <a:off x="2482850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3" name="Line 10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60637" y="5868988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4" name="Line 10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38425" y="5865813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5" name="Line 1017"/>
                  <p:cNvSpPr>
                    <a:spLocks noChangeShapeType="1"/>
                  </p:cNvSpPr>
                  <p:nvPr/>
                </p:nvSpPr>
                <p:spPr bwMode="auto">
                  <a:xfrm>
                    <a:off x="2716212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6" name="Line 1018"/>
                  <p:cNvSpPr>
                    <a:spLocks noChangeShapeType="1"/>
                  </p:cNvSpPr>
                  <p:nvPr/>
                </p:nvSpPr>
                <p:spPr bwMode="auto">
                  <a:xfrm>
                    <a:off x="2794000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7" name="Line 1019"/>
                  <p:cNvSpPr>
                    <a:spLocks noChangeShapeType="1"/>
                  </p:cNvSpPr>
                  <p:nvPr/>
                </p:nvSpPr>
                <p:spPr bwMode="auto">
                  <a:xfrm>
                    <a:off x="2871787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8" name="Line 10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9575" y="586422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69" name="Line 1021"/>
                  <p:cNvSpPr>
                    <a:spLocks noChangeShapeType="1"/>
                  </p:cNvSpPr>
                  <p:nvPr/>
                </p:nvSpPr>
                <p:spPr bwMode="auto">
                  <a:xfrm>
                    <a:off x="3027362" y="5864226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0" name="Line 10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05150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1" name="Line 10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82937" y="586422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2" name="Line 1024"/>
                  <p:cNvSpPr>
                    <a:spLocks noChangeShapeType="1"/>
                  </p:cNvSpPr>
                  <p:nvPr/>
                </p:nvSpPr>
                <p:spPr bwMode="auto">
                  <a:xfrm>
                    <a:off x="3260725" y="586422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3" name="Line 1025"/>
                  <p:cNvSpPr>
                    <a:spLocks noChangeShapeType="1"/>
                  </p:cNvSpPr>
                  <p:nvPr/>
                </p:nvSpPr>
                <p:spPr bwMode="auto">
                  <a:xfrm>
                    <a:off x="3338512" y="5864226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4" name="Line 10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6300" y="586740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5" name="Line 1027"/>
                  <p:cNvSpPr>
                    <a:spLocks noChangeShapeType="1"/>
                  </p:cNvSpPr>
                  <p:nvPr/>
                </p:nvSpPr>
                <p:spPr bwMode="auto">
                  <a:xfrm>
                    <a:off x="3492500" y="5867401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6" name="Line 10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1875" y="586581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7" name="Line 1029"/>
                  <p:cNvSpPr>
                    <a:spLocks noChangeShapeType="1"/>
                  </p:cNvSpPr>
                  <p:nvPr/>
                </p:nvSpPr>
                <p:spPr bwMode="auto">
                  <a:xfrm>
                    <a:off x="3649662" y="5865813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8" name="Line 1030"/>
                  <p:cNvSpPr>
                    <a:spLocks noChangeShapeType="1"/>
                  </p:cNvSpPr>
                  <p:nvPr/>
                </p:nvSpPr>
                <p:spPr bwMode="auto">
                  <a:xfrm>
                    <a:off x="3725862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79" name="Line 1031"/>
                  <p:cNvSpPr>
                    <a:spLocks noChangeShapeType="1"/>
                  </p:cNvSpPr>
                  <p:nvPr/>
                </p:nvSpPr>
                <p:spPr bwMode="auto">
                  <a:xfrm>
                    <a:off x="3803650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0" name="Line 10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1437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1" name="Line 10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59225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2" name="Line 10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7012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3" name="Line 10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14800" y="5864226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4" name="Line 10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2587" y="5857876"/>
                    <a:ext cx="77788" cy="63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5" name="Line 10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70375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6" name="Line 10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48162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7" name="Line 1039"/>
                  <p:cNvSpPr>
                    <a:spLocks noChangeShapeType="1"/>
                  </p:cNvSpPr>
                  <p:nvPr/>
                </p:nvSpPr>
                <p:spPr bwMode="auto">
                  <a:xfrm>
                    <a:off x="4425950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8" name="Line 1040"/>
                  <p:cNvSpPr>
                    <a:spLocks noChangeShapeType="1"/>
                  </p:cNvSpPr>
                  <p:nvPr/>
                </p:nvSpPr>
                <p:spPr bwMode="auto">
                  <a:xfrm>
                    <a:off x="4503737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89" name="Line 10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81525" y="58547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0" name="Line 1042"/>
                  <p:cNvSpPr>
                    <a:spLocks noChangeShapeType="1"/>
                  </p:cNvSpPr>
                  <p:nvPr/>
                </p:nvSpPr>
                <p:spPr bwMode="auto">
                  <a:xfrm>
                    <a:off x="4659312" y="58547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1" name="Line 10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7100" y="58562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2" name="Line 10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14887" y="5851526"/>
                    <a:ext cx="76200" cy="4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3" name="Line 10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91087" y="5842001"/>
                    <a:ext cx="79375" cy="95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4" name="Line 10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70462" y="5832476"/>
                    <a:ext cx="77788" cy="95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5" name="Line 10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48250" y="5821363"/>
                    <a:ext cx="76200" cy="111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6" name="Line 10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24450" y="5807076"/>
                    <a:ext cx="77788" cy="142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7" name="Line 10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02237" y="5781676"/>
                    <a:ext cx="77788" cy="254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8" name="Line 10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80025" y="5738813"/>
                    <a:ext cx="77788" cy="428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99" name="Line 10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57812" y="5692776"/>
                    <a:ext cx="77788" cy="460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0" name="Line 10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35600" y="5608638"/>
                    <a:ext cx="77788" cy="841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1" name="Line 10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13387" y="5476876"/>
                    <a:ext cx="77788" cy="13176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2" name="Line 10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91175" y="5330826"/>
                    <a:ext cx="77788" cy="1460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3" name="Line 10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68962" y="5130801"/>
                    <a:ext cx="77788" cy="2000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4" name="Line 10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46750" y="4883151"/>
                    <a:ext cx="77788" cy="2476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5" name="Line 10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24537" y="4564063"/>
                    <a:ext cx="77788" cy="3190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6" name="Line 10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02325" y="4249738"/>
                    <a:ext cx="77788" cy="3143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7" name="Line 10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80112" y="3856038"/>
                    <a:ext cx="77788" cy="39370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8" name="Line 10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57900" y="3440113"/>
                    <a:ext cx="77788" cy="4159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09" name="Line 10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135687" y="2935288"/>
                    <a:ext cx="77788" cy="5048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0" name="Line 10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13475" y="2319338"/>
                    <a:ext cx="76200" cy="6159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1" name="Line 10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89675" y="1881188"/>
                    <a:ext cx="77788" cy="4381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2" name="Line 10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67462" y="1511301"/>
                    <a:ext cx="79375" cy="3698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3" name="Line 10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446837" y="1285876"/>
                    <a:ext cx="76200" cy="2254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4" name="Line 1066"/>
                  <p:cNvSpPr>
                    <a:spLocks noChangeShapeType="1"/>
                  </p:cNvSpPr>
                  <p:nvPr/>
                </p:nvSpPr>
                <p:spPr bwMode="auto">
                  <a:xfrm>
                    <a:off x="6523037" y="1285876"/>
                    <a:ext cx="77788" cy="984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5" name="Line 1067"/>
                  <p:cNvSpPr>
                    <a:spLocks noChangeShapeType="1"/>
                  </p:cNvSpPr>
                  <p:nvPr/>
                </p:nvSpPr>
                <p:spPr bwMode="auto">
                  <a:xfrm>
                    <a:off x="6600825" y="1384301"/>
                    <a:ext cx="77788" cy="4143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6" name="Line 1068"/>
                  <p:cNvSpPr>
                    <a:spLocks noChangeShapeType="1"/>
                  </p:cNvSpPr>
                  <p:nvPr/>
                </p:nvSpPr>
                <p:spPr bwMode="auto">
                  <a:xfrm>
                    <a:off x="6678612" y="1798638"/>
                    <a:ext cx="77788" cy="6191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7" name="Line 1069"/>
                  <p:cNvSpPr>
                    <a:spLocks noChangeShapeType="1"/>
                  </p:cNvSpPr>
                  <p:nvPr/>
                </p:nvSpPr>
                <p:spPr bwMode="auto">
                  <a:xfrm>
                    <a:off x="6756400" y="2417763"/>
                    <a:ext cx="77788" cy="7461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8" name="Line 1070"/>
                  <p:cNvSpPr>
                    <a:spLocks noChangeShapeType="1"/>
                  </p:cNvSpPr>
                  <p:nvPr/>
                </p:nvSpPr>
                <p:spPr bwMode="auto">
                  <a:xfrm>
                    <a:off x="6834187" y="3163888"/>
                    <a:ext cx="77788" cy="7985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19" name="Line 1071"/>
                  <p:cNvSpPr>
                    <a:spLocks noChangeShapeType="1"/>
                  </p:cNvSpPr>
                  <p:nvPr/>
                </p:nvSpPr>
                <p:spPr bwMode="auto">
                  <a:xfrm>
                    <a:off x="6911975" y="3962401"/>
                    <a:ext cx="77788" cy="638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0" name="Line 1072"/>
                  <p:cNvSpPr>
                    <a:spLocks noChangeShapeType="1"/>
                  </p:cNvSpPr>
                  <p:nvPr/>
                </p:nvSpPr>
                <p:spPr bwMode="auto">
                  <a:xfrm>
                    <a:off x="6989762" y="4600576"/>
                    <a:ext cx="77788" cy="4413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1" name="Line 1073"/>
                  <p:cNvSpPr>
                    <a:spLocks noChangeShapeType="1"/>
                  </p:cNvSpPr>
                  <p:nvPr/>
                </p:nvSpPr>
                <p:spPr bwMode="auto">
                  <a:xfrm>
                    <a:off x="7067550" y="5041901"/>
                    <a:ext cx="77788" cy="26352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2" name="Line 1074"/>
                  <p:cNvSpPr>
                    <a:spLocks noChangeShapeType="1"/>
                  </p:cNvSpPr>
                  <p:nvPr/>
                </p:nvSpPr>
                <p:spPr bwMode="auto">
                  <a:xfrm>
                    <a:off x="7145337" y="5305426"/>
                    <a:ext cx="77788" cy="1889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3" name="Line 1075"/>
                  <p:cNvSpPr>
                    <a:spLocks noChangeShapeType="1"/>
                  </p:cNvSpPr>
                  <p:nvPr/>
                </p:nvSpPr>
                <p:spPr bwMode="auto">
                  <a:xfrm>
                    <a:off x="7223125" y="5494338"/>
                    <a:ext cx="77788" cy="1158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4" name="Line 1076"/>
                  <p:cNvSpPr>
                    <a:spLocks noChangeShapeType="1"/>
                  </p:cNvSpPr>
                  <p:nvPr/>
                </p:nvSpPr>
                <p:spPr bwMode="auto">
                  <a:xfrm>
                    <a:off x="7300912" y="5610226"/>
                    <a:ext cx="77788" cy="74613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5" name="Line 1077"/>
                  <p:cNvSpPr>
                    <a:spLocks noChangeShapeType="1"/>
                  </p:cNvSpPr>
                  <p:nvPr/>
                </p:nvSpPr>
                <p:spPr bwMode="auto">
                  <a:xfrm>
                    <a:off x="7378700" y="5684838"/>
                    <a:ext cx="77788" cy="523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6" name="Line 1078"/>
                  <p:cNvSpPr>
                    <a:spLocks noChangeShapeType="1"/>
                  </p:cNvSpPr>
                  <p:nvPr/>
                </p:nvSpPr>
                <p:spPr bwMode="auto">
                  <a:xfrm>
                    <a:off x="7456487" y="5737226"/>
                    <a:ext cx="77788" cy="523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7" name="Line 1079"/>
                  <p:cNvSpPr>
                    <a:spLocks noChangeShapeType="1"/>
                  </p:cNvSpPr>
                  <p:nvPr/>
                </p:nvSpPr>
                <p:spPr bwMode="auto">
                  <a:xfrm>
                    <a:off x="7534275" y="5789613"/>
                    <a:ext cx="77788" cy="158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8" name="Line 1080"/>
                  <p:cNvSpPr>
                    <a:spLocks noChangeShapeType="1"/>
                  </p:cNvSpPr>
                  <p:nvPr/>
                </p:nvSpPr>
                <p:spPr bwMode="auto">
                  <a:xfrm>
                    <a:off x="7612062" y="5805488"/>
                    <a:ext cx="77788" cy="1905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29" name="Line 1081"/>
                  <p:cNvSpPr>
                    <a:spLocks noChangeShapeType="1"/>
                  </p:cNvSpPr>
                  <p:nvPr/>
                </p:nvSpPr>
                <p:spPr bwMode="auto">
                  <a:xfrm>
                    <a:off x="7689850" y="5824538"/>
                    <a:ext cx="76200" cy="142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0" name="Line 1082"/>
                  <p:cNvSpPr>
                    <a:spLocks noChangeShapeType="1"/>
                  </p:cNvSpPr>
                  <p:nvPr/>
                </p:nvSpPr>
                <p:spPr bwMode="auto">
                  <a:xfrm>
                    <a:off x="7766050" y="5838826"/>
                    <a:ext cx="79375" cy="793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1" name="Line 1083"/>
                  <p:cNvSpPr>
                    <a:spLocks noChangeShapeType="1"/>
                  </p:cNvSpPr>
                  <p:nvPr/>
                </p:nvSpPr>
                <p:spPr bwMode="auto">
                  <a:xfrm>
                    <a:off x="7845425" y="5846763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2" name="Line 1084"/>
                  <p:cNvSpPr>
                    <a:spLocks noChangeShapeType="1"/>
                  </p:cNvSpPr>
                  <p:nvPr/>
                </p:nvSpPr>
                <p:spPr bwMode="auto">
                  <a:xfrm>
                    <a:off x="7923212" y="5849938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3" name="Line 1085"/>
                  <p:cNvSpPr>
                    <a:spLocks noChangeShapeType="1"/>
                  </p:cNvSpPr>
                  <p:nvPr/>
                </p:nvSpPr>
                <p:spPr bwMode="auto">
                  <a:xfrm>
                    <a:off x="7999412" y="5853113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4" name="Line 1086"/>
                  <p:cNvSpPr>
                    <a:spLocks noChangeShapeType="1"/>
                  </p:cNvSpPr>
                  <p:nvPr/>
                </p:nvSpPr>
                <p:spPr bwMode="auto">
                  <a:xfrm>
                    <a:off x="8077200" y="58562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5" name="Line 10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154987" y="58562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6" name="Line 10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232775" y="58562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7" name="Line 10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10562" y="58547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8" name="Line 10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88350" y="58547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39" name="Line 1091"/>
                  <p:cNvSpPr>
                    <a:spLocks noChangeShapeType="1"/>
                  </p:cNvSpPr>
                  <p:nvPr/>
                </p:nvSpPr>
                <p:spPr bwMode="auto">
                  <a:xfrm>
                    <a:off x="8466137" y="5854701"/>
                    <a:ext cx="77788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0" name="Line 1092"/>
                  <p:cNvSpPr>
                    <a:spLocks noChangeShapeType="1"/>
                  </p:cNvSpPr>
                  <p:nvPr/>
                </p:nvSpPr>
                <p:spPr bwMode="auto">
                  <a:xfrm>
                    <a:off x="8543925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1" name="Line 1093"/>
                  <p:cNvSpPr>
                    <a:spLocks noChangeShapeType="1"/>
                  </p:cNvSpPr>
                  <p:nvPr/>
                </p:nvSpPr>
                <p:spPr bwMode="auto">
                  <a:xfrm>
                    <a:off x="8621712" y="58594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2" name="Line 1094"/>
                  <p:cNvSpPr>
                    <a:spLocks noChangeShapeType="1"/>
                  </p:cNvSpPr>
                  <p:nvPr/>
                </p:nvSpPr>
                <p:spPr bwMode="auto">
                  <a:xfrm>
                    <a:off x="8699500" y="58594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3" name="Line 10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777287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4" name="Line 1096"/>
                  <p:cNvSpPr>
                    <a:spLocks noChangeShapeType="1"/>
                  </p:cNvSpPr>
                  <p:nvPr/>
                </p:nvSpPr>
                <p:spPr bwMode="auto">
                  <a:xfrm>
                    <a:off x="8855075" y="58578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5" name="Line 1097"/>
                  <p:cNvSpPr>
                    <a:spLocks noChangeShapeType="1"/>
                  </p:cNvSpPr>
                  <p:nvPr/>
                </p:nvSpPr>
                <p:spPr bwMode="auto">
                  <a:xfrm>
                    <a:off x="8932862" y="58594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6" name="Line 1098"/>
                  <p:cNvSpPr>
                    <a:spLocks noChangeShapeType="1"/>
                  </p:cNvSpPr>
                  <p:nvPr/>
                </p:nvSpPr>
                <p:spPr bwMode="auto">
                  <a:xfrm>
                    <a:off x="9010650" y="58594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7" name="Line 1099"/>
                  <p:cNvSpPr>
                    <a:spLocks noChangeShapeType="1"/>
                  </p:cNvSpPr>
                  <p:nvPr/>
                </p:nvSpPr>
                <p:spPr bwMode="auto">
                  <a:xfrm>
                    <a:off x="9088437" y="5861051"/>
                    <a:ext cx="76200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8" name="Line 1100"/>
                  <p:cNvSpPr>
                    <a:spLocks noChangeShapeType="1"/>
                  </p:cNvSpPr>
                  <p:nvPr/>
                </p:nvSpPr>
                <p:spPr bwMode="auto">
                  <a:xfrm>
                    <a:off x="9164637" y="5862638"/>
                    <a:ext cx="79375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49" name="Line 1101"/>
                  <p:cNvSpPr>
                    <a:spLocks noChangeShapeType="1"/>
                  </p:cNvSpPr>
                  <p:nvPr/>
                </p:nvSpPr>
                <p:spPr bwMode="auto">
                  <a:xfrm>
                    <a:off x="9244012" y="586422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0" name="Line 1102"/>
                  <p:cNvSpPr>
                    <a:spLocks noChangeShapeType="1"/>
                  </p:cNvSpPr>
                  <p:nvPr/>
                </p:nvSpPr>
                <p:spPr bwMode="auto">
                  <a:xfrm>
                    <a:off x="9321800" y="5864226"/>
                    <a:ext cx="76200" cy="3175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1" name="Line 11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398000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2" name="Line 1104"/>
                  <p:cNvSpPr>
                    <a:spLocks noChangeShapeType="1"/>
                  </p:cNvSpPr>
                  <p:nvPr/>
                </p:nvSpPr>
                <p:spPr bwMode="auto">
                  <a:xfrm>
                    <a:off x="9475787" y="586740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3" name="Line 1105"/>
                  <p:cNvSpPr>
                    <a:spLocks noChangeShapeType="1"/>
                  </p:cNvSpPr>
                  <p:nvPr/>
                </p:nvSpPr>
                <p:spPr bwMode="auto">
                  <a:xfrm>
                    <a:off x="9553575" y="5868988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4" name="Line 1106"/>
                  <p:cNvSpPr>
                    <a:spLocks noChangeShapeType="1"/>
                  </p:cNvSpPr>
                  <p:nvPr/>
                </p:nvSpPr>
                <p:spPr bwMode="auto">
                  <a:xfrm>
                    <a:off x="9631362" y="5870576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5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9709150" y="5872163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6" name="Line 1108"/>
                  <p:cNvSpPr>
                    <a:spLocks noChangeShapeType="1"/>
                  </p:cNvSpPr>
                  <p:nvPr/>
                </p:nvSpPr>
                <p:spPr bwMode="auto">
                  <a:xfrm>
                    <a:off x="9786937" y="58737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7" name="Line 11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864725" y="5873751"/>
                    <a:ext cx="77788" cy="1588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558" name="Rectangle 111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435697" y="2515192"/>
                    <a:ext cx="3671577" cy="755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1" i="0" u="none" strike="noStrike" cap="none" normalizeH="0" baseline="0" dirty="0" err="1">
                        <a:ln>
                          <a:noFill/>
                        </a:ln>
                        <a:effectLst/>
                        <a:latin typeface="Arial" pitchFamily="34" charset="0"/>
                        <a:cs typeface="Arial" pitchFamily="34" charset="0"/>
                      </a:rPr>
                      <a:t>Hypoxia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59" name="Rectangle 56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-33850" y="5868648"/>
                    <a:ext cx="724325" cy="13780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12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60" name="Rectangle 111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328900" y="2413965"/>
                    <a:ext cx="3456152" cy="7554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900" b="1" i="0" u="none" strike="noStrike" cap="none" normalizeH="0" baseline="0" dirty="0" err="1">
                        <a:ln>
                          <a:noFill/>
                        </a:ln>
                        <a:effectLst/>
                        <a:latin typeface="Arial" pitchFamily="34" charset="0"/>
                        <a:cs typeface="Arial" pitchFamily="34" charset="0"/>
                      </a:rPr>
                      <a:t>Normoxia</a:t>
                    </a:r>
                    <a:endParaRPr kumimoji="0" lang="fr-FR" sz="1800" b="0" i="0" u="none" strike="noStrike" cap="none" normalizeH="0" baseline="0" dirty="0">
                      <a:ln>
                        <a:noFill/>
                      </a:ln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2" name="Rectangle 564"/>
                <p:cNvSpPr>
                  <a:spLocks noChangeArrowheads="1"/>
                </p:cNvSpPr>
                <p:nvPr/>
              </p:nvSpPr>
              <p:spPr bwMode="auto">
                <a:xfrm>
                  <a:off x="7164290" y="-1323529"/>
                  <a:ext cx="724325" cy="13780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0" name="Rectangle 564"/>
              <p:cNvSpPr>
                <a:spLocks noChangeArrowheads="1"/>
              </p:cNvSpPr>
              <p:nvPr/>
            </p:nvSpPr>
            <p:spPr bwMode="auto">
              <a:xfrm>
                <a:off x="4262616" y="1199436"/>
                <a:ext cx="127761" cy="138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fr-FR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fr-F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8" name="Picture 1112"/>
            <p:cNvPicPr>
              <a:picLocks noChangeAspect="1" noChangeArrowheads="1"/>
            </p:cNvPicPr>
            <p:nvPr/>
          </p:nvPicPr>
          <p:blipFill>
            <a:blip r:embed="rId2" cstate="print">
              <a:lum contrast="40000"/>
            </a:blip>
            <a:srcRect l="4503" t="43365" r="78985" b="37790"/>
            <a:stretch>
              <a:fillRect/>
            </a:stretch>
          </p:blipFill>
          <p:spPr bwMode="auto">
            <a:xfrm>
              <a:off x="1054823" y="1554746"/>
              <a:ext cx="792088" cy="903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9" name="Groupe 548"/>
            <p:cNvGrpSpPr/>
            <p:nvPr/>
          </p:nvGrpSpPr>
          <p:grpSpPr>
            <a:xfrm>
              <a:off x="1158276" y="1522615"/>
              <a:ext cx="653710" cy="1858722"/>
              <a:chOff x="5260645" y="971600"/>
              <a:chExt cx="653710" cy="1858722"/>
            </a:xfrm>
          </p:grpSpPr>
          <p:grpSp>
            <p:nvGrpSpPr>
              <p:cNvPr id="14" name="Groupe 2144"/>
              <p:cNvGrpSpPr/>
              <p:nvPr/>
            </p:nvGrpSpPr>
            <p:grpSpPr>
              <a:xfrm>
                <a:off x="5320262" y="971600"/>
                <a:ext cx="594093" cy="1130920"/>
                <a:chOff x="5320262" y="971600"/>
                <a:chExt cx="594093" cy="113092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5320903" y="971600"/>
                  <a:ext cx="593452" cy="9144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320262" y="1886496"/>
                  <a:ext cx="594000" cy="216024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10      11</a:t>
                  </a:r>
                </a:p>
              </p:txBody>
            </p:sp>
          </p:grpSp>
          <p:sp>
            <p:nvSpPr>
              <p:cNvPr id="15" name="ZoneTexte 14"/>
              <p:cNvSpPr txBox="1"/>
              <p:nvPr/>
            </p:nvSpPr>
            <p:spPr>
              <a:xfrm rot="18000000">
                <a:off x="4951708" y="2275163"/>
                <a:ext cx="8640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b="1" dirty="0" err="1">
                    <a:latin typeface="Arial" pitchFamily="34" charset="0"/>
                    <a:cs typeface="Arial" pitchFamily="34" charset="0"/>
                  </a:rPr>
                  <a:t>Normoxia</a:t>
                </a:r>
                <a:endParaRPr lang="fr-FR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 rot="18000000">
                <a:off x="5346853" y="2238683"/>
                <a:ext cx="7704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b="1" dirty="0" err="1">
                    <a:latin typeface="Arial" pitchFamily="34" charset="0"/>
                    <a:cs typeface="Arial" pitchFamily="34" charset="0"/>
                  </a:rPr>
                  <a:t>Hypoxia</a:t>
                </a:r>
                <a:endParaRPr lang="fr-FR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215591" y="1198643"/>
              <a:ext cx="144016" cy="7200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17749" y="1329959"/>
              <a:ext cx="144016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53793" y="2354961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itchFamily="34" charset="0"/>
                  <a:cs typeface="Arial" pitchFamily="34" charset="0"/>
                </a:rPr>
                <a:t>Normalized</a:t>
              </a:r>
              <a:r>
                <a:rPr lang="fr-FR" sz="1000" b="1" dirty="0">
                  <a:latin typeface="Arial" pitchFamily="34" charset="0"/>
                  <a:cs typeface="Arial" pitchFamily="34" charset="0"/>
                </a:rPr>
                <a:t> AUC  (x10</a:t>
              </a:r>
              <a:r>
                <a:rPr lang="fr-FR" sz="1000" b="1" baseline="30000" dirty="0">
                  <a:latin typeface="Arial" pitchFamily="34" charset="0"/>
                  <a:cs typeface="Arial" pitchFamily="34" charset="0"/>
                </a:rPr>
                <a:t>-4</a:t>
              </a:r>
              <a:r>
                <a:rPr lang="fr-FR" sz="1000" b="1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720419" y="1774453"/>
              <a:ext cx="7920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latin typeface="Arial" pitchFamily="34" charset="0"/>
                  <a:cs typeface="Arial" pitchFamily="34" charset="0"/>
                </a:rPr>
                <a:t>- 4E-BP1-</a:t>
              </a:r>
            </a:p>
          </p:txBody>
        </p:sp>
      </p:grpSp>
      <p:grpSp>
        <p:nvGrpSpPr>
          <p:cNvPr id="561" name="Groupe 560"/>
          <p:cNvGrpSpPr/>
          <p:nvPr/>
        </p:nvGrpSpPr>
        <p:grpSpPr>
          <a:xfrm>
            <a:off x="3284984" y="961568"/>
            <a:ext cx="3274561" cy="2530312"/>
            <a:chOff x="3640944" y="930714"/>
            <a:chExt cx="3274561" cy="2530312"/>
          </a:xfrm>
        </p:grpSpPr>
        <p:grpSp>
          <p:nvGrpSpPr>
            <p:cNvPr id="562" name="Groupe 556"/>
            <p:cNvGrpSpPr/>
            <p:nvPr/>
          </p:nvGrpSpPr>
          <p:grpSpPr>
            <a:xfrm>
              <a:off x="5591519" y="930714"/>
              <a:ext cx="1323986" cy="2314288"/>
              <a:chOff x="3285001" y="3242514"/>
              <a:chExt cx="1323986" cy="2314288"/>
            </a:xfrm>
          </p:grpSpPr>
          <p:grpSp>
            <p:nvGrpSpPr>
              <p:cNvPr id="577" name="Groupe 2149"/>
              <p:cNvGrpSpPr/>
              <p:nvPr/>
            </p:nvGrpSpPr>
            <p:grpSpPr>
              <a:xfrm rot="16200000">
                <a:off x="2789850" y="3737665"/>
                <a:ext cx="2314288" cy="1323986"/>
                <a:chOff x="-2051868" y="884238"/>
                <a:chExt cx="12638117" cy="7230154"/>
              </a:xfrm>
            </p:grpSpPr>
            <p:sp>
              <p:nvSpPr>
                <p:cNvPr id="579" name="AutoShape 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-1970088" y="884238"/>
                  <a:ext cx="10799763" cy="6327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0" name="Line 8"/>
                <p:cNvSpPr>
                  <a:spLocks noChangeShapeType="1"/>
                </p:cNvSpPr>
                <p:nvPr/>
              </p:nvSpPr>
              <p:spPr bwMode="auto">
                <a:xfrm>
                  <a:off x="-1230313" y="6732588"/>
                  <a:ext cx="9988551" cy="1588"/>
                </a:xfrm>
                <a:prstGeom prst="line">
                  <a:avLst/>
                </a:prstGeom>
                <a:noFill/>
                <a:ln w="6350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1" name="Rectangle 9"/>
                <p:cNvSpPr>
                  <a:spLocks noChangeArrowheads="1"/>
                </p:cNvSpPr>
                <p:nvPr/>
              </p:nvSpPr>
              <p:spPr bwMode="auto">
                <a:xfrm rot="5400000">
                  <a:off x="-1023941" y="6993119"/>
                  <a:ext cx="1204183" cy="7563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2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-954088" y="6732588"/>
                  <a:ext cx="1588" cy="17463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3" name="Rectangle 11"/>
                <p:cNvSpPr>
                  <a:spLocks noChangeArrowheads="1"/>
                </p:cNvSpPr>
                <p:nvPr/>
              </p:nvSpPr>
              <p:spPr bwMode="auto">
                <a:xfrm rot="5400000">
                  <a:off x="8018465" y="6796502"/>
                  <a:ext cx="812800" cy="7563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8088313" y="6732588"/>
                  <a:ext cx="1588" cy="17463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5" name="Rectangle 21"/>
                <p:cNvSpPr>
                  <a:spLocks noChangeArrowheads="1"/>
                </p:cNvSpPr>
                <p:nvPr/>
              </p:nvSpPr>
              <p:spPr bwMode="auto">
                <a:xfrm rot="5400000">
                  <a:off x="8386125" y="5914268"/>
                  <a:ext cx="2719506" cy="16807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10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MW (</a:t>
                  </a:r>
                  <a:r>
                    <a:rPr kumimoji="0" lang="fr-FR" sz="1000" b="1" i="0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kDa</a:t>
                  </a:r>
                  <a:r>
                    <a:rPr kumimoji="0" lang="fr-FR" sz="10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fr-FR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6" name="Line 23"/>
                <p:cNvSpPr>
                  <a:spLocks noChangeShapeType="1"/>
                </p:cNvSpPr>
                <p:nvPr/>
              </p:nvSpPr>
              <p:spPr bwMode="auto">
                <a:xfrm>
                  <a:off x="-1230313" y="1147763"/>
                  <a:ext cx="1588" cy="5584825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7" name="Rectangle 24"/>
                <p:cNvSpPr>
                  <a:spLocks noChangeArrowheads="1"/>
                </p:cNvSpPr>
                <p:nvPr/>
              </p:nvSpPr>
              <p:spPr bwMode="auto">
                <a:xfrm rot="5400000">
                  <a:off x="-2047659" y="6252064"/>
                  <a:ext cx="747925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8" name="Line 25"/>
                <p:cNvSpPr>
                  <a:spLocks noChangeShapeType="1"/>
                </p:cNvSpPr>
                <p:nvPr/>
              </p:nvSpPr>
              <p:spPr bwMode="auto">
                <a:xfrm>
                  <a:off x="-1249363" y="64071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9" name="Rectangle 26"/>
                <p:cNvSpPr>
                  <a:spLocks noChangeArrowheads="1"/>
                </p:cNvSpPr>
                <p:nvPr/>
              </p:nvSpPr>
              <p:spPr bwMode="auto">
                <a:xfrm rot="5400000">
                  <a:off x="-2006357" y="5535545"/>
                  <a:ext cx="665307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0" name="Line 27"/>
                <p:cNvSpPr>
                  <a:spLocks noChangeShapeType="1"/>
                </p:cNvSpPr>
                <p:nvPr/>
              </p:nvSpPr>
              <p:spPr bwMode="auto">
                <a:xfrm>
                  <a:off x="-1249363" y="57848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1" name="Rectangle 28"/>
                <p:cNvSpPr>
                  <a:spLocks noChangeArrowheads="1"/>
                </p:cNvSpPr>
                <p:nvPr/>
              </p:nvSpPr>
              <p:spPr bwMode="auto">
                <a:xfrm rot="5400000">
                  <a:off x="-2105204" y="5043471"/>
                  <a:ext cx="863002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2" name="Line 29"/>
                <p:cNvSpPr>
                  <a:spLocks noChangeShapeType="1"/>
                </p:cNvSpPr>
                <p:nvPr/>
              </p:nvSpPr>
              <p:spPr bwMode="auto">
                <a:xfrm>
                  <a:off x="-1249363" y="51625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3" name="Rectangle 30"/>
                <p:cNvSpPr>
                  <a:spLocks noChangeArrowheads="1"/>
                </p:cNvSpPr>
                <p:nvPr/>
              </p:nvSpPr>
              <p:spPr bwMode="auto">
                <a:xfrm rot="5400000">
                  <a:off x="-2028582" y="4333636"/>
                  <a:ext cx="709759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4" name="Line 31"/>
                <p:cNvSpPr>
                  <a:spLocks noChangeShapeType="1"/>
                </p:cNvSpPr>
                <p:nvPr/>
              </p:nvSpPr>
              <p:spPr bwMode="auto">
                <a:xfrm>
                  <a:off x="-1249363" y="45402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5" name="Rectangle 32"/>
                <p:cNvSpPr>
                  <a:spLocks noChangeArrowheads="1"/>
                </p:cNvSpPr>
                <p:nvPr/>
              </p:nvSpPr>
              <p:spPr bwMode="auto">
                <a:xfrm rot="5400000">
                  <a:off x="-2136954" y="3832036"/>
                  <a:ext cx="926502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6" name="Line 33"/>
                <p:cNvSpPr>
                  <a:spLocks noChangeShapeType="1"/>
                </p:cNvSpPr>
                <p:nvPr/>
              </p:nvSpPr>
              <p:spPr bwMode="auto">
                <a:xfrm>
                  <a:off x="-1249363" y="39179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7" name="Rectangle 34"/>
                <p:cNvSpPr>
                  <a:spLocks noChangeArrowheads="1"/>
                </p:cNvSpPr>
                <p:nvPr/>
              </p:nvSpPr>
              <p:spPr bwMode="auto">
                <a:xfrm rot="5400000">
                  <a:off x="-2055062" y="3127471"/>
                  <a:ext cx="762718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8" name="Line 35"/>
                <p:cNvSpPr>
                  <a:spLocks noChangeShapeType="1"/>
                </p:cNvSpPr>
                <p:nvPr/>
              </p:nvSpPr>
              <p:spPr bwMode="auto">
                <a:xfrm>
                  <a:off x="-1249363" y="32956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9" name="Rectangle 36"/>
                <p:cNvSpPr>
                  <a:spLocks noChangeArrowheads="1"/>
                </p:cNvSpPr>
                <p:nvPr/>
              </p:nvSpPr>
              <p:spPr bwMode="auto">
                <a:xfrm rot="5400000">
                  <a:off x="-1968916" y="2427165"/>
                  <a:ext cx="590427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0" name="Line 37"/>
                <p:cNvSpPr>
                  <a:spLocks noChangeShapeType="1"/>
                </p:cNvSpPr>
                <p:nvPr/>
              </p:nvSpPr>
              <p:spPr bwMode="auto">
                <a:xfrm>
                  <a:off x="-1249363" y="26733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1" name="Rectangle 38"/>
                <p:cNvSpPr>
                  <a:spLocks noChangeArrowheads="1"/>
                </p:cNvSpPr>
                <p:nvPr/>
              </p:nvSpPr>
              <p:spPr bwMode="auto">
                <a:xfrm rot="5400000">
                  <a:off x="-2086812" y="1929060"/>
                  <a:ext cx="826218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2" name="Line 39"/>
                <p:cNvSpPr>
                  <a:spLocks noChangeShapeType="1"/>
                </p:cNvSpPr>
                <p:nvPr/>
              </p:nvSpPr>
              <p:spPr bwMode="auto">
                <a:xfrm>
                  <a:off x="-1249363" y="20510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3" name="Rectangle 40"/>
                <p:cNvSpPr>
                  <a:spLocks noChangeArrowheads="1"/>
                </p:cNvSpPr>
                <p:nvPr/>
              </p:nvSpPr>
              <p:spPr bwMode="auto">
                <a:xfrm rot="5400000">
                  <a:off x="-2204710" y="1404909"/>
                  <a:ext cx="1062014" cy="756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8 </a:t>
                  </a:r>
                  <a:endParaRPr kumimoji="0" lang="fr-FR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4" name="Line 41"/>
                <p:cNvSpPr>
                  <a:spLocks noChangeShapeType="1"/>
                </p:cNvSpPr>
                <p:nvPr/>
              </p:nvSpPr>
              <p:spPr bwMode="auto">
                <a:xfrm>
                  <a:off x="-1249363" y="1428751"/>
                  <a:ext cx="19050" cy="1588"/>
                </a:xfrm>
                <a:prstGeom prst="line">
                  <a:avLst/>
                </a:prstGeom>
                <a:noFill/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6" name="Freeform 47"/>
                <p:cNvSpPr>
                  <a:spLocks/>
                </p:cNvSpPr>
                <p:nvPr/>
              </p:nvSpPr>
              <p:spPr bwMode="auto">
                <a:xfrm>
                  <a:off x="3827462" y="1719263"/>
                  <a:ext cx="2611438" cy="4686300"/>
                </a:xfrm>
                <a:custGeom>
                  <a:avLst/>
                  <a:gdLst/>
                  <a:ahLst/>
                  <a:cxnLst>
                    <a:cxn ang="0">
                      <a:pos x="182" y="11109"/>
                    </a:cxn>
                    <a:cxn ang="0">
                      <a:pos x="544" y="11109"/>
                    </a:cxn>
                    <a:cxn ang="0">
                      <a:pos x="907" y="11109"/>
                    </a:cxn>
                    <a:cxn ang="0">
                      <a:pos x="1270" y="11109"/>
                    </a:cxn>
                    <a:cxn ang="0">
                      <a:pos x="1633" y="11109"/>
                    </a:cxn>
                    <a:cxn ang="0">
                      <a:pos x="1995" y="11109"/>
                    </a:cxn>
                    <a:cxn ang="0">
                      <a:pos x="2358" y="11109"/>
                    </a:cxn>
                    <a:cxn ang="0">
                      <a:pos x="2721" y="11109"/>
                    </a:cxn>
                    <a:cxn ang="0">
                      <a:pos x="3084" y="11109"/>
                    </a:cxn>
                    <a:cxn ang="0">
                      <a:pos x="3446" y="11109"/>
                    </a:cxn>
                    <a:cxn ang="0">
                      <a:pos x="3809" y="11109"/>
                    </a:cxn>
                    <a:cxn ang="0">
                      <a:pos x="4172" y="11109"/>
                    </a:cxn>
                    <a:cxn ang="0">
                      <a:pos x="4535" y="11109"/>
                    </a:cxn>
                    <a:cxn ang="0">
                      <a:pos x="4897" y="11109"/>
                    </a:cxn>
                    <a:cxn ang="0">
                      <a:pos x="5260" y="11109"/>
                    </a:cxn>
                    <a:cxn ang="0">
                      <a:pos x="5623" y="11109"/>
                    </a:cxn>
                    <a:cxn ang="0">
                      <a:pos x="5804" y="11109"/>
                    </a:cxn>
                    <a:cxn ang="0">
                      <a:pos x="5442" y="11108"/>
                    </a:cxn>
                    <a:cxn ang="0">
                      <a:pos x="5079" y="11092"/>
                    </a:cxn>
                    <a:cxn ang="0">
                      <a:pos x="4716" y="10986"/>
                    </a:cxn>
                    <a:cxn ang="0">
                      <a:pos x="4353" y="10493"/>
                    </a:cxn>
                    <a:cxn ang="0">
                      <a:pos x="3991" y="8954"/>
                    </a:cxn>
                    <a:cxn ang="0">
                      <a:pos x="3628" y="5813"/>
                    </a:cxn>
                    <a:cxn ang="0">
                      <a:pos x="3265" y="1959"/>
                    </a:cxn>
                    <a:cxn ang="0">
                      <a:pos x="2902" y="0"/>
                    </a:cxn>
                    <a:cxn ang="0">
                      <a:pos x="2540" y="1628"/>
                    </a:cxn>
                    <a:cxn ang="0">
                      <a:pos x="2177" y="5422"/>
                    </a:cxn>
                    <a:cxn ang="0">
                      <a:pos x="1814" y="8712"/>
                    </a:cxn>
                    <a:cxn ang="0">
                      <a:pos x="1451" y="10399"/>
                    </a:cxn>
                    <a:cxn ang="0">
                      <a:pos x="1089" y="10961"/>
                    </a:cxn>
                    <a:cxn ang="0">
                      <a:pos x="726" y="11088"/>
                    </a:cxn>
                    <a:cxn ang="0">
                      <a:pos x="363" y="11107"/>
                    </a:cxn>
                    <a:cxn ang="0">
                      <a:pos x="0" y="11109"/>
                    </a:cxn>
                  </a:cxnLst>
                  <a:rect l="0" t="0" r="r" b="b"/>
                  <a:pathLst>
                    <a:path w="5804" h="11109">
                      <a:moveTo>
                        <a:pt x="0" y="11109"/>
                      </a:moveTo>
                      <a:lnTo>
                        <a:pt x="182" y="11109"/>
                      </a:lnTo>
                      <a:lnTo>
                        <a:pt x="363" y="11109"/>
                      </a:lnTo>
                      <a:lnTo>
                        <a:pt x="544" y="11109"/>
                      </a:lnTo>
                      <a:lnTo>
                        <a:pt x="726" y="11109"/>
                      </a:lnTo>
                      <a:lnTo>
                        <a:pt x="907" y="11109"/>
                      </a:lnTo>
                      <a:lnTo>
                        <a:pt x="1089" y="11109"/>
                      </a:lnTo>
                      <a:lnTo>
                        <a:pt x="1270" y="11109"/>
                      </a:lnTo>
                      <a:lnTo>
                        <a:pt x="1451" y="11109"/>
                      </a:lnTo>
                      <a:lnTo>
                        <a:pt x="1633" y="11109"/>
                      </a:lnTo>
                      <a:lnTo>
                        <a:pt x="1814" y="11109"/>
                      </a:lnTo>
                      <a:lnTo>
                        <a:pt x="1995" y="11109"/>
                      </a:lnTo>
                      <a:lnTo>
                        <a:pt x="2177" y="11109"/>
                      </a:lnTo>
                      <a:lnTo>
                        <a:pt x="2358" y="11109"/>
                      </a:lnTo>
                      <a:lnTo>
                        <a:pt x="2540" y="11109"/>
                      </a:lnTo>
                      <a:lnTo>
                        <a:pt x="2721" y="11109"/>
                      </a:lnTo>
                      <a:lnTo>
                        <a:pt x="2902" y="11109"/>
                      </a:lnTo>
                      <a:lnTo>
                        <a:pt x="3084" y="11109"/>
                      </a:lnTo>
                      <a:lnTo>
                        <a:pt x="3265" y="11109"/>
                      </a:lnTo>
                      <a:lnTo>
                        <a:pt x="3446" y="11109"/>
                      </a:lnTo>
                      <a:lnTo>
                        <a:pt x="3628" y="11109"/>
                      </a:lnTo>
                      <a:lnTo>
                        <a:pt x="3809" y="11109"/>
                      </a:lnTo>
                      <a:lnTo>
                        <a:pt x="3991" y="11109"/>
                      </a:lnTo>
                      <a:lnTo>
                        <a:pt x="4172" y="11109"/>
                      </a:lnTo>
                      <a:lnTo>
                        <a:pt x="4353" y="11109"/>
                      </a:lnTo>
                      <a:lnTo>
                        <a:pt x="4535" y="11109"/>
                      </a:lnTo>
                      <a:lnTo>
                        <a:pt x="4716" y="11109"/>
                      </a:lnTo>
                      <a:lnTo>
                        <a:pt x="4897" y="11109"/>
                      </a:lnTo>
                      <a:lnTo>
                        <a:pt x="5079" y="11109"/>
                      </a:lnTo>
                      <a:lnTo>
                        <a:pt x="5260" y="11109"/>
                      </a:lnTo>
                      <a:lnTo>
                        <a:pt x="5442" y="11109"/>
                      </a:lnTo>
                      <a:lnTo>
                        <a:pt x="5623" y="11109"/>
                      </a:lnTo>
                      <a:lnTo>
                        <a:pt x="5804" y="11109"/>
                      </a:lnTo>
                      <a:lnTo>
                        <a:pt x="5804" y="11109"/>
                      </a:lnTo>
                      <a:lnTo>
                        <a:pt x="5623" y="11109"/>
                      </a:lnTo>
                      <a:lnTo>
                        <a:pt x="5442" y="11108"/>
                      </a:lnTo>
                      <a:lnTo>
                        <a:pt x="5260" y="11104"/>
                      </a:lnTo>
                      <a:lnTo>
                        <a:pt x="5079" y="11092"/>
                      </a:lnTo>
                      <a:lnTo>
                        <a:pt x="4897" y="11061"/>
                      </a:lnTo>
                      <a:lnTo>
                        <a:pt x="4716" y="10986"/>
                      </a:lnTo>
                      <a:lnTo>
                        <a:pt x="4535" y="10821"/>
                      </a:lnTo>
                      <a:lnTo>
                        <a:pt x="4353" y="10493"/>
                      </a:lnTo>
                      <a:lnTo>
                        <a:pt x="4172" y="9905"/>
                      </a:lnTo>
                      <a:lnTo>
                        <a:pt x="3991" y="8954"/>
                      </a:lnTo>
                      <a:lnTo>
                        <a:pt x="3809" y="7578"/>
                      </a:lnTo>
                      <a:lnTo>
                        <a:pt x="3628" y="5813"/>
                      </a:lnTo>
                      <a:lnTo>
                        <a:pt x="3446" y="3834"/>
                      </a:lnTo>
                      <a:lnTo>
                        <a:pt x="3265" y="1959"/>
                      </a:lnTo>
                      <a:lnTo>
                        <a:pt x="3084" y="573"/>
                      </a:lnTo>
                      <a:lnTo>
                        <a:pt x="2902" y="0"/>
                      </a:lnTo>
                      <a:lnTo>
                        <a:pt x="2721" y="384"/>
                      </a:lnTo>
                      <a:lnTo>
                        <a:pt x="2540" y="1628"/>
                      </a:lnTo>
                      <a:lnTo>
                        <a:pt x="2358" y="3436"/>
                      </a:lnTo>
                      <a:lnTo>
                        <a:pt x="2177" y="5422"/>
                      </a:lnTo>
                      <a:lnTo>
                        <a:pt x="1995" y="7250"/>
                      </a:lnTo>
                      <a:lnTo>
                        <a:pt x="1814" y="8712"/>
                      </a:lnTo>
                      <a:lnTo>
                        <a:pt x="1633" y="9745"/>
                      </a:lnTo>
                      <a:lnTo>
                        <a:pt x="1451" y="10399"/>
                      </a:lnTo>
                      <a:lnTo>
                        <a:pt x="1270" y="10771"/>
                      </a:lnTo>
                      <a:lnTo>
                        <a:pt x="1089" y="10961"/>
                      </a:lnTo>
                      <a:lnTo>
                        <a:pt x="907" y="11050"/>
                      </a:lnTo>
                      <a:lnTo>
                        <a:pt x="726" y="11088"/>
                      </a:lnTo>
                      <a:lnTo>
                        <a:pt x="544" y="11102"/>
                      </a:lnTo>
                      <a:lnTo>
                        <a:pt x="363" y="11107"/>
                      </a:lnTo>
                      <a:lnTo>
                        <a:pt x="182" y="11109"/>
                      </a:lnTo>
                      <a:lnTo>
                        <a:pt x="0" y="1110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7" name="Freeform 50"/>
                <p:cNvSpPr>
                  <a:spLocks/>
                </p:cNvSpPr>
                <p:nvPr/>
              </p:nvSpPr>
              <p:spPr bwMode="auto">
                <a:xfrm>
                  <a:off x="3749675" y="2778126"/>
                  <a:ext cx="2540000" cy="3627438"/>
                </a:xfrm>
                <a:custGeom>
                  <a:avLst/>
                  <a:gdLst/>
                  <a:ahLst/>
                  <a:cxnLst>
                    <a:cxn ang="0">
                      <a:pos x="182" y="8600"/>
                    </a:cxn>
                    <a:cxn ang="0">
                      <a:pos x="547" y="8600"/>
                    </a:cxn>
                    <a:cxn ang="0">
                      <a:pos x="911" y="8600"/>
                    </a:cxn>
                    <a:cxn ang="0">
                      <a:pos x="1275" y="8600"/>
                    </a:cxn>
                    <a:cxn ang="0">
                      <a:pos x="1640" y="8600"/>
                    </a:cxn>
                    <a:cxn ang="0">
                      <a:pos x="2004" y="8600"/>
                    </a:cxn>
                    <a:cxn ang="0">
                      <a:pos x="2368" y="8600"/>
                    </a:cxn>
                    <a:cxn ang="0">
                      <a:pos x="2732" y="8600"/>
                    </a:cxn>
                    <a:cxn ang="0">
                      <a:pos x="3097" y="8600"/>
                    </a:cxn>
                    <a:cxn ang="0">
                      <a:pos x="3461" y="8600"/>
                    </a:cxn>
                    <a:cxn ang="0">
                      <a:pos x="3825" y="8600"/>
                    </a:cxn>
                    <a:cxn ang="0">
                      <a:pos x="4190" y="8600"/>
                    </a:cxn>
                    <a:cxn ang="0">
                      <a:pos x="4554" y="8600"/>
                    </a:cxn>
                    <a:cxn ang="0">
                      <a:pos x="4918" y="8600"/>
                    </a:cxn>
                    <a:cxn ang="0">
                      <a:pos x="5283" y="8600"/>
                    </a:cxn>
                    <a:cxn ang="0">
                      <a:pos x="5647" y="8600"/>
                    </a:cxn>
                    <a:cxn ang="0">
                      <a:pos x="5465" y="8600"/>
                    </a:cxn>
                    <a:cxn ang="0">
                      <a:pos x="5100" y="8596"/>
                    </a:cxn>
                    <a:cxn ang="0">
                      <a:pos x="4736" y="8560"/>
                    </a:cxn>
                    <a:cxn ang="0">
                      <a:pos x="4372" y="8339"/>
                    </a:cxn>
                    <a:cxn ang="0">
                      <a:pos x="4008" y="7466"/>
                    </a:cxn>
                    <a:cxn ang="0">
                      <a:pos x="3643" y="5288"/>
                    </a:cxn>
                    <a:cxn ang="0">
                      <a:pos x="3279" y="2092"/>
                    </a:cxn>
                    <a:cxn ang="0">
                      <a:pos x="2915" y="0"/>
                    </a:cxn>
                    <a:cxn ang="0">
                      <a:pos x="2550" y="957"/>
                    </a:cxn>
                    <a:cxn ang="0">
                      <a:pos x="2186" y="4031"/>
                    </a:cxn>
                    <a:cxn ang="0">
                      <a:pos x="1822" y="6763"/>
                    </a:cxn>
                    <a:cxn ang="0">
                      <a:pos x="1457" y="8104"/>
                    </a:cxn>
                    <a:cxn ang="0">
                      <a:pos x="1093" y="8510"/>
                    </a:cxn>
                    <a:cxn ang="0">
                      <a:pos x="729" y="8589"/>
                    </a:cxn>
                    <a:cxn ang="0">
                      <a:pos x="365" y="8600"/>
                    </a:cxn>
                    <a:cxn ang="0">
                      <a:pos x="0" y="8600"/>
                    </a:cxn>
                  </a:cxnLst>
                  <a:rect l="0" t="0" r="r" b="b"/>
                  <a:pathLst>
                    <a:path w="5647" h="8600">
                      <a:moveTo>
                        <a:pt x="0" y="8600"/>
                      </a:moveTo>
                      <a:lnTo>
                        <a:pt x="182" y="8600"/>
                      </a:lnTo>
                      <a:lnTo>
                        <a:pt x="365" y="8600"/>
                      </a:lnTo>
                      <a:lnTo>
                        <a:pt x="547" y="8600"/>
                      </a:lnTo>
                      <a:lnTo>
                        <a:pt x="729" y="8600"/>
                      </a:lnTo>
                      <a:lnTo>
                        <a:pt x="911" y="8600"/>
                      </a:lnTo>
                      <a:lnTo>
                        <a:pt x="1093" y="8600"/>
                      </a:lnTo>
                      <a:lnTo>
                        <a:pt x="1275" y="8600"/>
                      </a:lnTo>
                      <a:lnTo>
                        <a:pt x="1457" y="8600"/>
                      </a:lnTo>
                      <a:lnTo>
                        <a:pt x="1640" y="8600"/>
                      </a:lnTo>
                      <a:lnTo>
                        <a:pt x="1822" y="8600"/>
                      </a:lnTo>
                      <a:lnTo>
                        <a:pt x="2004" y="8600"/>
                      </a:lnTo>
                      <a:lnTo>
                        <a:pt x="2186" y="8600"/>
                      </a:lnTo>
                      <a:lnTo>
                        <a:pt x="2368" y="8600"/>
                      </a:lnTo>
                      <a:lnTo>
                        <a:pt x="2550" y="8600"/>
                      </a:lnTo>
                      <a:lnTo>
                        <a:pt x="2732" y="8600"/>
                      </a:lnTo>
                      <a:lnTo>
                        <a:pt x="2915" y="8600"/>
                      </a:lnTo>
                      <a:lnTo>
                        <a:pt x="3097" y="8600"/>
                      </a:lnTo>
                      <a:lnTo>
                        <a:pt x="3279" y="8600"/>
                      </a:lnTo>
                      <a:lnTo>
                        <a:pt x="3461" y="8600"/>
                      </a:lnTo>
                      <a:lnTo>
                        <a:pt x="3643" y="8600"/>
                      </a:lnTo>
                      <a:lnTo>
                        <a:pt x="3825" y="8600"/>
                      </a:lnTo>
                      <a:lnTo>
                        <a:pt x="4008" y="8600"/>
                      </a:lnTo>
                      <a:lnTo>
                        <a:pt x="4190" y="8600"/>
                      </a:lnTo>
                      <a:lnTo>
                        <a:pt x="4372" y="8600"/>
                      </a:lnTo>
                      <a:lnTo>
                        <a:pt x="4554" y="8600"/>
                      </a:lnTo>
                      <a:lnTo>
                        <a:pt x="4736" y="8600"/>
                      </a:lnTo>
                      <a:lnTo>
                        <a:pt x="4918" y="8600"/>
                      </a:lnTo>
                      <a:lnTo>
                        <a:pt x="5100" y="8600"/>
                      </a:lnTo>
                      <a:lnTo>
                        <a:pt x="5283" y="8600"/>
                      </a:lnTo>
                      <a:lnTo>
                        <a:pt x="5465" y="8600"/>
                      </a:lnTo>
                      <a:lnTo>
                        <a:pt x="5647" y="8600"/>
                      </a:lnTo>
                      <a:lnTo>
                        <a:pt x="5647" y="8600"/>
                      </a:lnTo>
                      <a:lnTo>
                        <a:pt x="5465" y="8600"/>
                      </a:lnTo>
                      <a:lnTo>
                        <a:pt x="5283" y="8599"/>
                      </a:lnTo>
                      <a:lnTo>
                        <a:pt x="5100" y="8596"/>
                      </a:lnTo>
                      <a:lnTo>
                        <a:pt x="4918" y="8587"/>
                      </a:lnTo>
                      <a:lnTo>
                        <a:pt x="4736" y="8560"/>
                      </a:lnTo>
                      <a:lnTo>
                        <a:pt x="4554" y="8492"/>
                      </a:lnTo>
                      <a:lnTo>
                        <a:pt x="4372" y="8339"/>
                      </a:lnTo>
                      <a:lnTo>
                        <a:pt x="4190" y="8029"/>
                      </a:lnTo>
                      <a:lnTo>
                        <a:pt x="4008" y="7466"/>
                      </a:lnTo>
                      <a:lnTo>
                        <a:pt x="3825" y="6564"/>
                      </a:lnTo>
                      <a:lnTo>
                        <a:pt x="3643" y="5288"/>
                      </a:lnTo>
                      <a:lnTo>
                        <a:pt x="3461" y="3721"/>
                      </a:lnTo>
                      <a:lnTo>
                        <a:pt x="3279" y="2092"/>
                      </a:lnTo>
                      <a:lnTo>
                        <a:pt x="3097" y="739"/>
                      </a:lnTo>
                      <a:lnTo>
                        <a:pt x="2915" y="0"/>
                      </a:lnTo>
                      <a:lnTo>
                        <a:pt x="2732" y="81"/>
                      </a:lnTo>
                      <a:lnTo>
                        <a:pt x="2550" y="957"/>
                      </a:lnTo>
                      <a:lnTo>
                        <a:pt x="2368" y="2390"/>
                      </a:lnTo>
                      <a:lnTo>
                        <a:pt x="2186" y="4031"/>
                      </a:lnTo>
                      <a:lnTo>
                        <a:pt x="2004" y="5556"/>
                      </a:lnTo>
                      <a:lnTo>
                        <a:pt x="1822" y="6763"/>
                      </a:lnTo>
                      <a:lnTo>
                        <a:pt x="1640" y="7597"/>
                      </a:lnTo>
                      <a:lnTo>
                        <a:pt x="1457" y="8104"/>
                      </a:lnTo>
                      <a:lnTo>
                        <a:pt x="1275" y="8378"/>
                      </a:lnTo>
                      <a:lnTo>
                        <a:pt x="1093" y="8510"/>
                      </a:lnTo>
                      <a:lnTo>
                        <a:pt x="911" y="8567"/>
                      </a:lnTo>
                      <a:lnTo>
                        <a:pt x="729" y="8589"/>
                      </a:lnTo>
                      <a:lnTo>
                        <a:pt x="547" y="8597"/>
                      </a:lnTo>
                      <a:lnTo>
                        <a:pt x="365" y="8600"/>
                      </a:lnTo>
                      <a:lnTo>
                        <a:pt x="182" y="8600"/>
                      </a:lnTo>
                      <a:lnTo>
                        <a:pt x="0" y="860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9525" cap="sq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8" name="Freeform 55"/>
                <p:cNvSpPr>
                  <a:spLocks/>
                </p:cNvSpPr>
                <p:nvPr/>
              </p:nvSpPr>
              <p:spPr bwMode="auto">
                <a:xfrm>
                  <a:off x="3827462" y="1719263"/>
                  <a:ext cx="2611438" cy="4686300"/>
                </a:xfrm>
                <a:custGeom>
                  <a:avLst/>
                  <a:gdLst/>
                  <a:ahLst/>
                  <a:cxnLst>
                    <a:cxn ang="0">
                      <a:pos x="0" y="11109"/>
                    </a:cxn>
                    <a:cxn ang="0">
                      <a:pos x="182" y="11109"/>
                    </a:cxn>
                    <a:cxn ang="0">
                      <a:pos x="363" y="11107"/>
                    </a:cxn>
                    <a:cxn ang="0">
                      <a:pos x="544" y="11102"/>
                    </a:cxn>
                    <a:cxn ang="0">
                      <a:pos x="726" y="11088"/>
                    </a:cxn>
                    <a:cxn ang="0">
                      <a:pos x="907" y="11050"/>
                    </a:cxn>
                    <a:cxn ang="0">
                      <a:pos x="1089" y="10961"/>
                    </a:cxn>
                    <a:cxn ang="0">
                      <a:pos x="1270" y="10771"/>
                    </a:cxn>
                    <a:cxn ang="0">
                      <a:pos x="1451" y="10399"/>
                    </a:cxn>
                    <a:cxn ang="0">
                      <a:pos x="1633" y="9745"/>
                    </a:cxn>
                    <a:cxn ang="0">
                      <a:pos x="1814" y="8712"/>
                    </a:cxn>
                    <a:cxn ang="0">
                      <a:pos x="1995" y="7250"/>
                    </a:cxn>
                    <a:cxn ang="0">
                      <a:pos x="2177" y="5422"/>
                    </a:cxn>
                    <a:cxn ang="0">
                      <a:pos x="2358" y="3436"/>
                    </a:cxn>
                    <a:cxn ang="0">
                      <a:pos x="2540" y="1628"/>
                    </a:cxn>
                    <a:cxn ang="0">
                      <a:pos x="2721" y="384"/>
                    </a:cxn>
                    <a:cxn ang="0">
                      <a:pos x="2902" y="0"/>
                    </a:cxn>
                    <a:cxn ang="0">
                      <a:pos x="3084" y="573"/>
                    </a:cxn>
                    <a:cxn ang="0">
                      <a:pos x="3265" y="1959"/>
                    </a:cxn>
                    <a:cxn ang="0">
                      <a:pos x="3446" y="3834"/>
                    </a:cxn>
                    <a:cxn ang="0">
                      <a:pos x="3628" y="5813"/>
                    </a:cxn>
                    <a:cxn ang="0">
                      <a:pos x="3809" y="7578"/>
                    </a:cxn>
                    <a:cxn ang="0">
                      <a:pos x="3991" y="8954"/>
                    </a:cxn>
                    <a:cxn ang="0">
                      <a:pos x="4172" y="9905"/>
                    </a:cxn>
                    <a:cxn ang="0">
                      <a:pos x="4353" y="10493"/>
                    </a:cxn>
                    <a:cxn ang="0">
                      <a:pos x="4535" y="10821"/>
                    </a:cxn>
                    <a:cxn ang="0">
                      <a:pos x="4716" y="10986"/>
                    </a:cxn>
                    <a:cxn ang="0">
                      <a:pos x="4897" y="11061"/>
                    </a:cxn>
                    <a:cxn ang="0">
                      <a:pos x="5079" y="11092"/>
                    </a:cxn>
                    <a:cxn ang="0">
                      <a:pos x="5260" y="11104"/>
                    </a:cxn>
                    <a:cxn ang="0">
                      <a:pos x="5442" y="11108"/>
                    </a:cxn>
                    <a:cxn ang="0">
                      <a:pos x="5623" y="11109"/>
                    </a:cxn>
                    <a:cxn ang="0">
                      <a:pos x="5804" y="11109"/>
                    </a:cxn>
                  </a:cxnLst>
                  <a:rect l="0" t="0" r="r" b="b"/>
                  <a:pathLst>
                    <a:path w="5804" h="11109">
                      <a:moveTo>
                        <a:pt x="0" y="11109"/>
                      </a:moveTo>
                      <a:lnTo>
                        <a:pt x="182" y="11109"/>
                      </a:lnTo>
                      <a:lnTo>
                        <a:pt x="363" y="11107"/>
                      </a:lnTo>
                      <a:lnTo>
                        <a:pt x="544" y="11102"/>
                      </a:lnTo>
                      <a:lnTo>
                        <a:pt x="726" y="11088"/>
                      </a:lnTo>
                      <a:lnTo>
                        <a:pt x="907" y="11050"/>
                      </a:lnTo>
                      <a:lnTo>
                        <a:pt x="1089" y="10961"/>
                      </a:lnTo>
                      <a:lnTo>
                        <a:pt x="1270" y="10771"/>
                      </a:lnTo>
                      <a:lnTo>
                        <a:pt x="1451" y="10399"/>
                      </a:lnTo>
                      <a:lnTo>
                        <a:pt x="1633" y="9745"/>
                      </a:lnTo>
                      <a:lnTo>
                        <a:pt x="1814" y="8712"/>
                      </a:lnTo>
                      <a:lnTo>
                        <a:pt x="1995" y="7250"/>
                      </a:lnTo>
                      <a:lnTo>
                        <a:pt x="2177" y="5422"/>
                      </a:lnTo>
                      <a:lnTo>
                        <a:pt x="2358" y="3436"/>
                      </a:lnTo>
                      <a:lnTo>
                        <a:pt x="2540" y="1628"/>
                      </a:lnTo>
                      <a:lnTo>
                        <a:pt x="2721" y="384"/>
                      </a:lnTo>
                      <a:lnTo>
                        <a:pt x="2902" y="0"/>
                      </a:lnTo>
                      <a:lnTo>
                        <a:pt x="3084" y="573"/>
                      </a:lnTo>
                      <a:lnTo>
                        <a:pt x="3265" y="1959"/>
                      </a:lnTo>
                      <a:lnTo>
                        <a:pt x="3446" y="3834"/>
                      </a:lnTo>
                      <a:lnTo>
                        <a:pt x="3628" y="5813"/>
                      </a:lnTo>
                      <a:lnTo>
                        <a:pt x="3809" y="7578"/>
                      </a:lnTo>
                      <a:lnTo>
                        <a:pt x="3991" y="8954"/>
                      </a:lnTo>
                      <a:lnTo>
                        <a:pt x="4172" y="9905"/>
                      </a:lnTo>
                      <a:lnTo>
                        <a:pt x="4353" y="10493"/>
                      </a:lnTo>
                      <a:lnTo>
                        <a:pt x="4535" y="10821"/>
                      </a:lnTo>
                      <a:lnTo>
                        <a:pt x="4716" y="10986"/>
                      </a:lnTo>
                      <a:lnTo>
                        <a:pt x="4897" y="11061"/>
                      </a:lnTo>
                      <a:lnTo>
                        <a:pt x="5079" y="11092"/>
                      </a:lnTo>
                      <a:lnTo>
                        <a:pt x="5260" y="11104"/>
                      </a:lnTo>
                      <a:lnTo>
                        <a:pt x="5442" y="11108"/>
                      </a:lnTo>
                      <a:lnTo>
                        <a:pt x="5623" y="11109"/>
                      </a:lnTo>
                      <a:lnTo>
                        <a:pt x="5804" y="11109"/>
                      </a:lnTo>
                    </a:path>
                  </a:pathLst>
                </a:custGeom>
                <a:noFill/>
                <a:ln w="9525" cap="rnd">
                  <a:solidFill>
                    <a:srgbClr val="FF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9" name="Freeform 58"/>
                <p:cNvSpPr>
                  <a:spLocks/>
                </p:cNvSpPr>
                <p:nvPr/>
              </p:nvSpPr>
              <p:spPr bwMode="auto">
                <a:xfrm>
                  <a:off x="3749675" y="2778126"/>
                  <a:ext cx="2540000" cy="3627438"/>
                </a:xfrm>
                <a:custGeom>
                  <a:avLst/>
                  <a:gdLst/>
                  <a:ahLst/>
                  <a:cxnLst>
                    <a:cxn ang="0">
                      <a:pos x="0" y="8600"/>
                    </a:cxn>
                    <a:cxn ang="0">
                      <a:pos x="182" y="8600"/>
                    </a:cxn>
                    <a:cxn ang="0">
                      <a:pos x="365" y="8600"/>
                    </a:cxn>
                    <a:cxn ang="0">
                      <a:pos x="547" y="8597"/>
                    </a:cxn>
                    <a:cxn ang="0">
                      <a:pos x="729" y="8589"/>
                    </a:cxn>
                    <a:cxn ang="0">
                      <a:pos x="911" y="8567"/>
                    </a:cxn>
                    <a:cxn ang="0">
                      <a:pos x="1093" y="8510"/>
                    </a:cxn>
                    <a:cxn ang="0">
                      <a:pos x="1275" y="8378"/>
                    </a:cxn>
                    <a:cxn ang="0">
                      <a:pos x="1457" y="8104"/>
                    </a:cxn>
                    <a:cxn ang="0">
                      <a:pos x="1640" y="7597"/>
                    </a:cxn>
                    <a:cxn ang="0">
                      <a:pos x="1822" y="6763"/>
                    </a:cxn>
                    <a:cxn ang="0">
                      <a:pos x="2004" y="5556"/>
                    </a:cxn>
                    <a:cxn ang="0">
                      <a:pos x="2186" y="4031"/>
                    </a:cxn>
                    <a:cxn ang="0">
                      <a:pos x="2368" y="2390"/>
                    </a:cxn>
                    <a:cxn ang="0">
                      <a:pos x="2550" y="957"/>
                    </a:cxn>
                    <a:cxn ang="0">
                      <a:pos x="2732" y="81"/>
                    </a:cxn>
                    <a:cxn ang="0">
                      <a:pos x="2915" y="0"/>
                    </a:cxn>
                    <a:cxn ang="0">
                      <a:pos x="3097" y="739"/>
                    </a:cxn>
                    <a:cxn ang="0">
                      <a:pos x="3279" y="2092"/>
                    </a:cxn>
                    <a:cxn ang="0">
                      <a:pos x="3461" y="3721"/>
                    </a:cxn>
                    <a:cxn ang="0">
                      <a:pos x="3643" y="5288"/>
                    </a:cxn>
                    <a:cxn ang="0">
                      <a:pos x="3825" y="6564"/>
                    </a:cxn>
                    <a:cxn ang="0">
                      <a:pos x="4008" y="7466"/>
                    </a:cxn>
                    <a:cxn ang="0">
                      <a:pos x="4190" y="8029"/>
                    </a:cxn>
                    <a:cxn ang="0">
                      <a:pos x="4372" y="8339"/>
                    </a:cxn>
                    <a:cxn ang="0">
                      <a:pos x="4554" y="8492"/>
                    </a:cxn>
                    <a:cxn ang="0">
                      <a:pos x="4736" y="8560"/>
                    </a:cxn>
                    <a:cxn ang="0">
                      <a:pos x="4918" y="8587"/>
                    </a:cxn>
                    <a:cxn ang="0">
                      <a:pos x="5100" y="8596"/>
                    </a:cxn>
                    <a:cxn ang="0">
                      <a:pos x="5283" y="8599"/>
                    </a:cxn>
                    <a:cxn ang="0">
                      <a:pos x="5465" y="8600"/>
                    </a:cxn>
                    <a:cxn ang="0">
                      <a:pos x="5647" y="8600"/>
                    </a:cxn>
                  </a:cxnLst>
                  <a:rect l="0" t="0" r="r" b="b"/>
                  <a:pathLst>
                    <a:path w="5647" h="8600">
                      <a:moveTo>
                        <a:pt x="0" y="8600"/>
                      </a:moveTo>
                      <a:lnTo>
                        <a:pt x="182" y="8600"/>
                      </a:lnTo>
                      <a:lnTo>
                        <a:pt x="365" y="8600"/>
                      </a:lnTo>
                      <a:lnTo>
                        <a:pt x="547" y="8597"/>
                      </a:lnTo>
                      <a:lnTo>
                        <a:pt x="729" y="8589"/>
                      </a:lnTo>
                      <a:lnTo>
                        <a:pt x="911" y="8567"/>
                      </a:lnTo>
                      <a:lnTo>
                        <a:pt x="1093" y="8510"/>
                      </a:lnTo>
                      <a:lnTo>
                        <a:pt x="1275" y="8378"/>
                      </a:lnTo>
                      <a:lnTo>
                        <a:pt x="1457" y="8104"/>
                      </a:lnTo>
                      <a:lnTo>
                        <a:pt x="1640" y="7597"/>
                      </a:lnTo>
                      <a:lnTo>
                        <a:pt x="1822" y="6763"/>
                      </a:lnTo>
                      <a:lnTo>
                        <a:pt x="2004" y="5556"/>
                      </a:lnTo>
                      <a:lnTo>
                        <a:pt x="2186" y="4031"/>
                      </a:lnTo>
                      <a:lnTo>
                        <a:pt x="2368" y="2390"/>
                      </a:lnTo>
                      <a:lnTo>
                        <a:pt x="2550" y="957"/>
                      </a:lnTo>
                      <a:lnTo>
                        <a:pt x="2732" y="81"/>
                      </a:lnTo>
                      <a:lnTo>
                        <a:pt x="2915" y="0"/>
                      </a:lnTo>
                      <a:lnTo>
                        <a:pt x="3097" y="739"/>
                      </a:lnTo>
                      <a:lnTo>
                        <a:pt x="3279" y="2092"/>
                      </a:lnTo>
                      <a:lnTo>
                        <a:pt x="3461" y="3721"/>
                      </a:lnTo>
                      <a:lnTo>
                        <a:pt x="3643" y="5288"/>
                      </a:lnTo>
                      <a:lnTo>
                        <a:pt x="3825" y="6564"/>
                      </a:lnTo>
                      <a:lnTo>
                        <a:pt x="4008" y="7466"/>
                      </a:lnTo>
                      <a:lnTo>
                        <a:pt x="4190" y="8029"/>
                      </a:lnTo>
                      <a:lnTo>
                        <a:pt x="4372" y="8339"/>
                      </a:lnTo>
                      <a:lnTo>
                        <a:pt x="4554" y="8492"/>
                      </a:lnTo>
                      <a:lnTo>
                        <a:pt x="4736" y="8560"/>
                      </a:lnTo>
                      <a:lnTo>
                        <a:pt x="4918" y="8587"/>
                      </a:lnTo>
                      <a:lnTo>
                        <a:pt x="5100" y="8596"/>
                      </a:lnTo>
                      <a:lnTo>
                        <a:pt x="5283" y="8599"/>
                      </a:lnTo>
                      <a:lnTo>
                        <a:pt x="5465" y="8600"/>
                      </a:lnTo>
                      <a:lnTo>
                        <a:pt x="5647" y="8600"/>
                      </a:lnTo>
                    </a:path>
                  </a:pathLst>
                </a:custGeom>
                <a:noFill/>
                <a:ln w="9525" cap="rnd">
                  <a:solidFill>
                    <a:srgbClr val="FF008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0" name="Line 59"/>
                <p:cNvSpPr>
                  <a:spLocks noChangeShapeType="1"/>
                </p:cNvSpPr>
                <p:nvPr/>
              </p:nvSpPr>
              <p:spPr bwMode="auto">
                <a:xfrm>
                  <a:off x="-12334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1" name="Line 60"/>
                <p:cNvSpPr>
                  <a:spLocks noChangeShapeType="1"/>
                </p:cNvSpPr>
                <p:nvPr/>
              </p:nvSpPr>
              <p:spPr bwMode="auto">
                <a:xfrm>
                  <a:off x="-11525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2" name="Line 61"/>
                <p:cNvSpPr>
                  <a:spLocks noChangeShapeType="1"/>
                </p:cNvSpPr>
                <p:nvPr/>
              </p:nvSpPr>
              <p:spPr bwMode="auto">
                <a:xfrm>
                  <a:off x="-10699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3" name="Line 62"/>
                <p:cNvSpPr>
                  <a:spLocks noChangeShapeType="1"/>
                </p:cNvSpPr>
                <p:nvPr/>
              </p:nvSpPr>
              <p:spPr bwMode="auto">
                <a:xfrm>
                  <a:off x="-9890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4" name="Line 63"/>
                <p:cNvSpPr>
                  <a:spLocks noChangeShapeType="1"/>
                </p:cNvSpPr>
                <p:nvPr/>
              </p:nvSpPr>
              <p:spPr bwMode="auto">
                <a:xfrm>
                  <a:off x="-9064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5" name="Line 64"/>
                <p:cNvSpPr>
                  <a:spLocks noChangeShapeType="1"/>
                </p:cNvSpPr>
                <p:nvPr/>
              </p:nvSpPr>
              <p:spPr bwMode="auto">
                <a:xfrm>
                  <a:off x="-8255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6" name="Line 65"/>
                <p:cNvSpPr>
                  <a:spLocks noChangeShapeType="1"/>
                </p:cNvSpPr>
                <p:nvPr/>
              </p:nvSpPr>
              <p:spPr bwMode="auto">
                <a:xfrm>
                  <a:off x="-7445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7" name="Line 66"/>
                <p:cNvSpPr>
                  <a:spLocks noChangeShapeType="1"/>
                </p:cNvSpPr>
                <p:nvPr/>
              </p:nvSpPr>
              <p:spPr bwMode="auto">
                <a:xfrm>
                  <a:off x="-6619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8" name="Line 67"/>
                <p:cNvSpPr>
                  <a:spLocks noChangeShapeType="1"/>
                </p:cNvSpPr>
                <p:nvPr/>
              </p:nvSpPr>
              <p:spPr bwMode="auto">
                <a:xfrm>
                  <a:off x="-5810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9" name="Line 68"/>
                <p:cNvSpPr>
                  <a:spLocks noChangeShapeType="1"/>
                </p:cNvSpPr>
                <p:nvPr/>
              </p:nvSpPr>
              <p:spPr bwMode="auto">
                <a:xfrm>
                  <a:off x="-4984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0" name="Line 69"/>
                <p:cNvSpPr>
                  <a:spLocks noChangeShapeType="1"/>
                </p:cNvSpPr>
                <p:nvPr/>
              </p:nvSpPr>
              <p:spPr bwMode="auto">
                <a:xfrm>
                  <a:off x="-4175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1" name="Line 70"/>
                <p:cNvSpPr>
                  <a:spLocks noChangeShapeType="1"/>
                </p:cNvSpPr>
                <p:nvPr/>
              </p:nvSpPr>
              <p:spPr bwMode="auto">
                <a:xfrm>
                  <a:off x="-3349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2" name="Line 71"/>
                <p:cNvSpPr>
                  <a:spLocks noChangeShapeType="1"/>
                </p:cNvSpPr>
                <p:nvPr/>
              </p:nvSpPr>
              <p:spPr bwMode="auto">
                <a:xfrm>
                  <a:off x="-2540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3" name="Line 72"/>
                <p:cNvSpPr>
                  <a:spLocks noChangeShapeType="1"/>
                </p:cNvSpPr>
                <p:nvPr/>
              </p:nvSpPr>
              <p:spPr bwMode="auto">
                <a:xfrm>
                  <a:off x="-1730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4" name="Line 73"/>
                <p:cNvSpPr>
                  <a:spLocks noChangeShapeType="1"/>
                </p:cNvSpPr>
                <p:nvPr/>
              </p:nvSpPr>
              <p:spPr bwMode="auto">
                <a:xfrm>
                  <a:off x="-904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5" name="Line 74"/>
                <p:cNvSpPr>
                  <a:spLocks noChangeShapeType="1"/>
                </p:cNvSpPr>
                <p:nvPr/>
              </p:nvSpPr>
              <p:spPr bwMode="auto">
                <a:xfrm>
                  <a:off x="-95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6" name="Line 75"/>
                <p:cNvSpPr>
                  <a:spLocks noChangeShapeType="1"/>
                </p:cNvSpPr>
                <p:nvPr/>
              </p:nvSpPr>
              <p:spPr bwMode="auto">
                <a:xfrm>
                  <a:off x="730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7" name="Line 76"/>
                <p:cNvSpPr>
                  <a:spLocks noChangeShapeType="1"/>
                </p:cNvSpPr>
                <p:nvPr/>
              </p:nvSpPr>
              <p:spPr bwMode="auto">
                <a:xfrm>
                  <a:off x="15398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8" name="Line 77"/>
                <p:cNvSpPr>
                  <a:spLocks noChangeShapeType="1"/>
                </p:cNvSpPr>
                <p:nvPr/>
              </p:nvSpPr>
              <p:spPr bwMode="auto">
                <a:xfrm>
                  <a:off x="23653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9" name="Line 78"/>
                <p:cNvSpPr>
                  <a:spLocks noChangeShapeType="1"/>
                </p:cNvSpPr>
                <p:nvPr/>
              </p:nvSpPr>
              <p:spPr bwMode="auto">
                <a:xfrm>
                  <a:off x="3175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0" name="Line 79"/>
                <p:cNvSpPr>
                  <a:spLocks noChangeShapeType="1"/>
                </p:cNvSpPr>
                <p:nvPr/>
              </p:nvSpPr>
              <p:spPr bwMode="auto">
                <a:xfrm>
                  <a:off x="39846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1" name="Line 80"/>
                <p:cNvSpPr>
                  <a:spLocks noChangeShapeType="1"/>
                </p:cNvSpPr>
                <p:nvPr/>
              </p:nvSpPr>
              <p:spPr bwMode="auto">
                <a:xfrm>
                  <a:off x="48101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2" name="Line 81"/>
                <p:cNvSpPr>
                  <a:spLocks noChangeShapeType="1"/>
                </p:cNvSpPr>
                <p:nvPr/>
              </p:nvSpPr>
              <p:spPr bwMode="auto">
                <a:xfrm>
                  <a:off x="5619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3" name="Line 82"/>
                <p:cNvSpPr>
                  <a:spLocks noChangeShapeType="1"/>
                </p:cNvSpPr>
                <p:nvPr/>
              </p:nvSpPr>
              <p:spPr bwMode="auto">
                <a:xfrm>
                  <a:off x="6445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4" name="Line 83"/>
                <p:cNvSpPr>
                  <a:spLocks noChangeShapeType="1"/>
                </p:cNvSpPr>
                <p:nvPr/>
              </p:nvSpPr>
              <p:spPr bwMode="auto">
                <a:xfrm>
                  <a:off x="7254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5" name="Line 84"/>
                <p:cNvSpPr>
                  <a:spLocks noChangeShapeType="1"/>
                </p:cNvSpPr>
                <p:nvPr/>
              </p:nvSpPr>
              <p:spPr bwMode="auto">
                <a:xfrm>
                  <a:off x="8064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6" name="Line 85"/>
                <p:cNvSpPr>
                  <a:spLocks noChangeShapeType="1"/>
                </p:cNvSpPr>
                <p:nvPr/>
              </p:nvSpPr>
              <p:spPr bwMode="auto">
                <a:xfrm>
                  <a:off x="8890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7" name="Line 86"/>
                <p:cNvSpPr>
                  <a:spLocks noChangeShapeType="1"/>
                </p:cNvSpPr>
                <p:nvPr/>
              </p:nvSpPr>
              <p:spPr bwMode="auto">
                <a:xfrm>
                  <a:off x="96996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8" name="Line 87"/>
                <p:cNvSpPr>
                  <a:spLocks noChangeShapeType="1"/>
                </p:cNvSpPr>
                <p:nvPr/>
              </p:nvSpPr>
              <p:spPr bwMode="auto">
                <a:xfrm>
                  <a:off x="10509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9" name="Line 88"/>
                <p:cNvSpPr>
                  <a:spLocks noChangeShapeType="1"/>
                </p:cNvSpPr>
                <p:nvPr/>
              </p:nvSpPr>
              <p:spPr bwMode="auto">
                <a:xfrm>
                  <a:off x="11334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0" name="Line 89"/>
                <p:cNvSpPr>
                  <a:spLocks noChangeShapeType="1"/>
                </p:cNvSpPr>
                <p:nvPr/>
              </p:nvSpPr>
              <p:spPr bwMode="auto">
                <a:xfrm>
                  <a:off x="12144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1" name="Line 90"/>
                <p:cNvSpPr>
                  <a:spLocks noChangeShapeType="1"/>
                </p:cNvSpPr>
                <p:nvPr/>
              </p:nvSpPr>
              <p:spPr bwMode="auto">
                <a:xfrm>
                  <a:off x="12969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2" name="Line 91"/>
                <p:cNvSpPr>
                  <a:spLocks noChangeShapeType="1"/>
                </p:cNvSpPr>
                <p:nvPr/>
              </p:nvSpPr>
              <p:spPr bwMode="auto">
                <a:xfrm>
                  <a:off x="13779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3" name="Line 92"/>
                <p:cNvSpPr>
                  <a:spLocks noChangeShapeType="1"/>
                </p:cNvSpPr>
                <p:nvPr/>
              </p:nvSpPr>
              <p:spPr bwMode="auto">
                <a:xfrm>
                  <a:off x="14605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4" name="Line 93"/>
                <p:cNvSpPr>
                  <a:spLocks noChangeShapeType="1"/>
                </p:cNvSpPr>
                <p:nvPr/>
              </p:nvSpPr>
              <p:spPr bwMode="auto">
                <a:xfrm>
                  <a:off x="154146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5" name="Line 94"/>
                <p:cNvSpPr>
                  <a:spLocks noChangeShapeType="1"/>
                </p:cNvSpPr>
                <p:nvPr/>
              </p:nvSpPr>
              <p:spPr bwMode="auto">
                <a:xfrm>
                  <a:off x="16224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6" name="Line 95"/>
                <p:cNvSpPr>
                  <a:spLocks noChangeShapeType="1"/>
                </p:cNvSpPr>
                <p:nvPr/>
              </p:nvSpPr>
              <p:spPr bwMode="auto">
                <a:xfrm>
                  <a:off x="17049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7" name="Line 96"/>
                <p:cNvSpPr>
                  <a:spLocks noChangeShapeType="1"/>
                </p:cNvSpPr>
                <p:nvPr/>
              </p:nvSpPr>
              <p:spPr bwMode="auto">
                <a:xfrm>
                  <a:off x="17859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8" name="Line 97"/>
                <p:cNvSpPr>
                  <a:spLocks noChangeShapeType="1"/>
                </p:cNvSpPr>
                <p:nvPr/>
              </p:nvSpPr>
              <p:spPr bwMode="auto">
                <a:xfrm>
                  <a:off x="18684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9" name="Line 98"/>
                <p:cNvSpPr>
                  <a:spLocks noChangeShapeType="1"/>
                </p:cNvSpPr>
                <p:nvPr/>
              </p:nvSpPr>
              <p:spPr bwMode="auto">
                <a:xfrm>
                  <a:off x="19494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0" name="Line 99"/>
                <p:cNvSpPr>
                  <a:spLocks noChangeShapeType="1"/>
                </p:cNvSpPr>
                <p:nvPr/>
              </p:nvSpPr>
              <p:spPr bwMode="auto">
                <a:xfrm>
                  <a:off x="20320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1" name="Line 100"/>
                <p:cNvSpPr>
                  <a:spLocks noChangeShapeType="1"/>
                </p:cNvSpPr>
                <p:nvPr/>
              </p:nvSpPr>
              <p:spPr bwMode="auto">
                <a:xfrm>
                  <a:off x="211296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2" name="Line 101"/>
                <p:cNvSpPr>
                  <a:spLocks noChangeShapeType="1"/>
                </p:cNvSpPr>
                <p:nvPr/>
              </p:nvSpPr>
              <p:spPr bwMode="auto">
                <a:xfrm>
                  <a:off x="21939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3" name="Line 102"/>
                <p:cNvSpPr>
                  <a:spLocks noChangeShapeType="1"/>
                </p:cNvSpPr>
                <p:nvPr/>
              </p:nvSpPr>
              <p:spPr bwMode="auto">
                <a:xfrm>
                  <a:off x="22764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4" name="Line 103"/>
                <p:cNvSpPr>
                  <a:spLocks noChangeShapeType="1"/>
                </p:cNvSpPr>
                <p:nvPr/>
              </p:nvSpPr>
              <p:spPr bwMode="auto">
                <a:xfrm>
                  <a:off x="23574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5" name="Line 104"/>
                <p:cNvSpPr>
                  <a:spLocks noChangeShapeType="1"/>
                </p:cNvSpPr>
                <p:nvPr/>
              </p:nvSpPr>
              <p:spPr bwMode="auto">
                <a:xfrm>
                  <a:off x="24399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6" name="Line 105"/>
                <p:cNvSpPr>
                  <a:spLocks noChangeShapeType="1"/>
                </p:cNvSpPr>
                <p:nvPr/>
              </p:nvSpPr>
              <p:spPr bwMode="auto">
                <a:xfrm>
                  <a:off x="25209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7" name="Line 106"/>
                <p:cNvSpPr>
                  <a:spLocks noChangeShapeType="1"/>
                </p:cNvSpPr>
                <p:nvPr/>
              </p:nvSpPr>
              <p:spPr bwMode="auto">
                <a:xfrm>
                  <a:off x="26035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8" name="Line 107"/>
                <p:cNvSpPr>
                  <a:spLocks noChangeShapeType="1"/>
                </p:cNvSpPr>
                <p:nvPr/>
              </p:nvSpPr>
              <p:spPr bwMode="auto">
                <a:xfrm>
                  <a:off x="268446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9" name="Line 108"/>
                <p:cNvSpPr>
                  <a:spLocks noChangeShapeType="1"/>
                </p:cNvSpPr>
                <p:nvPr/>
              </p:nvSpPr>
              <p:spPr bwMode="auto">
                <a:xfrm>
                  <a:off x="27654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0" name="Line 109"/>
                <p:cNvSpPr>
                  <a:spLocks noChangeShapeType="1"/>
                </p:cNvSpPr>
                <p:nvPr/>
              </p:nvSpPr>
              <p:spPr bwMode="auto">
                <a:xfrm>
                  <a:off x="28479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1" name="Line 110"/>
                <p:cNvSpPr>
                  <a:spLocks noChangeShapeType="1"/>
                </p:cNvSpPr>
                <p:nvPr/>
              </p:nvSpPr>
              <p:spPr bwMode="auto">
                <a:xfrm>
                  <a:off x="29289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2" name="Line 111"/>
                <p:cNvSpPr>
                  <a:spLocks noChangeShapeType="1"/>
                </p:cNvSpPr>
                <p:nvPr/>
              </p:nvSpPr>
              <p:spPr bwMode="auto">
                <a:xfrm>
                  <a:off x="30114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3" name="Line 112"/>
                <p:cNvSpPr>
                  <a:spLocks noChangeShapeType="1"/>
                </p:cNvSpPr>
                <p:nvPr/>
              </p:nvSpPr>
              <p:spPr bwMode="auto">
                <a:xfrm>
                  <a:off x="30924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4" name="Line 113"/>
                <p:cNvSpPr>
                  <a:spLocks noChangeShapeType="1"/>
                </p:cNvSpPr>
                <p:nvPr/>
              </p:nvSpPr>
              <p:spPr bwMode="auto">
                <a:xfrm>
                  <a:off x="317341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5" name="Line 114"/>
                <p:cNvSpPr>
                  <a:spLocks noChangeShapeType="1"/>
                </p:cNvSpPr>
                <p:nvPr/>
              </p:nvSpPr>
              <p:spPr bwMode="auto">
                <a:xfrm>
                  <a:off x="325596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6" name="Line 115"/>
                <p:cNvSpPr>
                  <a:spLocks noChangeShapeType="1"/>
                </p:cNvSpPr>
                <p:nvPr/>
              </p:nvSpPr>
              <p:spPr bwMode="auto">
                <a:xfrm>
                  <a:off x="33369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7" name="Line 116"/>
                <p:cNvSpPr>
                  <a:spLocks noChangeShapeType="1"/>
                </p:cNvSpPr>
                <p:nvPr/>
              </p:nvSpPr>
              <p:spPr bwMode="auto">
                <a:xfrm>
                  <a:off x="341788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8" name="Line 117"/>
                <p:cNvSpPr>
                  <a:spLocks noChangeShapeType="1"/>
                </p:cNvSpPr>
                <p:nvPr/>
              </p:nvSpPr>
              <p:spPr bwMode="auto">
                <a:xfrm>
                  <a:off x="350043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9" name="Line 118"/>
                <p:cNvSpPr>
                  <a:spLocks noChangeShapeType="1"/>
                </p:cNvSpPr>
                <p:nvPr/>
              </p:nvSpPr>
              <p:spPr bwMode="auto">
                <a:xfrm>
                  <a:off x="35814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0" name="Line 119"/>
                <p:cNvSpPr>
                  <a:spLocks noChangeShapeType="1"/>
                </p:cNvSpPr>
                <p:nvPr/>
              </p:nvSpPr>
              <p:spPr bwMode="auto">
                <a:xfrm>
                  <a:off x="36639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1" name="Line 120"/>
                <p:cNvSpPr>
                  <a:spLocks noChangeShapeType="1"/>
                </p:cNvSpPr>
                <p:nvPr/>
              </p:nvSpPr>
              <p:spPr bwMode="auto">
                <a:xfrm>
                  <a:off x="374491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2" name="Line 121"/>
                <p:cNvSpPr>
                  <a:spLocks noChangeShapeType="1"/>
                </p:cNvSpPr>
                <p:nvPr/>
              </p:nvSpPr>
              <p:spPr bwMode="auto">
                <a:xfrm>
                  <a:off x="382746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3" name="Line 122"/>
                <p:cNvSpPr>
                  <a:spLocks noChangeShapeType="1"/>
                </p:cNvSpPr>
                <p:nvPr/>
              </p:nvSpPr>
              <p:spPr bwMode="auto">
                <a:xfrm flipV="1">
                  <a:off x="39084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4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3989387" y="6403976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5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4071937" y="6397626"/>
                  <a:ext cx="80963" cy="63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6" name="Line 125"/>
                <p:cNvSpPr>
                  <a:spLocks noChangeShapeType="1"/>
                </p:cNvSpPr>
                <p:nvPr/>
              </p:nvSpPr>
              <p:spPr bwMode="auto">
                <a:xfrm flipV="1">
                  <a:off x="4152900" y="6381751"/>
                  <a:ext cx="82550" cy="158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7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4235450" y="6343651"/>
                  <a:ext cx="80963" cy="381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8" name="Line 127"/>
                <p:cNvSpPr>
                  <a:spLocks noChangeShapeType="1"/>
                </p:cNvSpPr>
                <p:nvPr/>
              </p:nvSpPr>
              <p:spPr bwMode="auto">
                <a:xfrm flipV="1">
                  <a:off x="4316412" y="6264276"/>
                  <a:ext cx="82550" cy="793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9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4398962" y="6107113"/>
                  <a:ext cx="80963" cy="1571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0" name="Line 129"/>
                <p:cNvSpPr>
                  <a:spLocks noChangeShapeType="1"/>
                </p:cNvSpPr>
                <p:nvPr/>
              </p:nvSpPr>
              <p:spPr bwMode="auto">
                <a:xfrm flipV="1">
                  <a:off x="4479925" y="5830888"/>
                  <a:ext cx="80963" cy="2762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1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4560887" y="5395913"/>
                  <a:ext cx="82550" cy="4349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2" name="Line 131"/>
                <p:cNvSpPr>
                  <a:spLocks noChangeShapeType="1"/>
                </p:cNvSpPr>
                <p:nvPr/>
              </p:nvSpPr>
              <p:spPr bwMode="auto">
                <a:xfrm flipV="1">
                  <a:off x="4643437" y="4778376"/>
                  <a:ext cx="80963" cy="6175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3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4724400" y="4006851"/>
                  <a:ext cx="82550" cy="771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4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4806950" y="3168651"/>
                  <a:ext cx="80963" cy="8382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5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4887912" y="2406651"/>
                  <a:ext cx="80963" cy="7620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6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4968875" y="1881188"/>
                  <a:ext cx="82550" cy="5254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7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5051425" y="1719263"/>
                  <a:ext cx="80963" cy="1619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8" name="Line 137"/>
                <p:cNvSpPr>
                  <a:spLocks noChangeShapeType="1"/>
                </p:cNvSpPr>
                <p:nvPr/>
              </p:nvSpPr>
              <p:spPr bwMode="auto">
                <a:xfrm>
                  <a:off x="5132387" y="1719263"/>
                  <a:ext cx="82550" cy="2428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9" name="Line 138"/>
                <p:cNvSpPr>
                  <a:spLocks noChangeShapeType="1"/>
                </p:cNvSpPr>
                <p:nvPr/>
              </p:nvSpPr>
              <p:spPr bwMode="auto">
                <a:xfrm>
                  <a:off x="5214937" y="1962151"/>
                  <a:ext cx="80963" cy="5842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0" name="Line 139"/>
                <p:cNvSpPr>
                  <a:spLocks noChangeShapeType="1"/>
                </p:cNvSpPr>
                <p:nvPr/>
              </p:nvSpPr>
              <p:spPr bwMode="auto">
                <a:xfrm>
                  <a:off x="5295900" y="2546351"/>
                  <a:ext cx="80963" cy="7905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1" name="Line 140"/>
                <p:cNvSpPr>
                  <a:spLocks noChangeShapeType="1"/>
                </p:cNvSpPr>
                <p:nvPr/>
              </p:nvSpPr>
              <p:spPr bwMode="auto">
                <a:xfrm>
                  <a:off x="5376862" y="3336926"/>
                  <a:ext cx="82550" cy="8350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2" name="Line 141"/>
                <p:cNvSpPr>
                  <a:spLocks noChangeShapeType="1"/>
                </p:cNvSpPr>
                <p:nvPr/>
              </p:nvSpPr>
              <p:spPr bwMode="auto">
                <a:xfrm>
                  <a:off x="5459412" y="4171951"/>
                  <a:ext cx="80963" cy="7445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3" name="Line 142"/>
                <p:cNvSpPr>
                  <a:spLocks noChangeShapeType="1"/>
                </p:cNvSpPr>
                <p:nvPr/>
              </p:nvSpPr>
              <p:spPr bwMode="auto">
                <a:xfrm>
                  <a:off x="5540375" y="4916488"/>
                  <a:ext cx="82550" cy="5810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4" name="Line 143"/>
                <p:cNvSpPr>
                  <a:spLocks noChangeShapeType="1"/>
                </p:cNvSpPr>
                <p:nvPr/>
              </p:nvSpPr>
              <p:spPr bwMode="auto">
                <a:xfrm>
                  <a:off x="5622925" y="5497513"/>
                  <a:ext cx="80963" cy="4016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5" name="Line 144"/>
                <p:cNvSpPr>
                  <a:spLocks noChangeShapeType="1"/>
                </p:cNvSpPr>
                <p:nvPr/>
              </p:nvSpPr>
              <p:spPr bwMode="auto">
                <a:xfrm>
                  <a:off x="5703887" y="5899151"/>
                  <a:ext cx="80963" cy="2476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6" name="Line 145"/>
                <p:cNvSpPr>
                  <a:spLocks noChangeShapeType="1"/>
                </p:cNvSpPr>
                <p:nvPr/>
              </p:nvSpPr>
              <p:spPr bwMode="auto">
                <a:xfrm>
                  <a:off x="5784850" y="6146801"/>
                  <a:ext cx="82550" cy="1381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7" name="Line 146"/>
                <p:cNvSpPr>
                  <a:spLocks noChangeShapeType="1"/>
                </p:cNvSpPr>
                <p:nvPr/>
              </p:nvSpPr>
              <p:spPr bwMode="auto">
                <a:xfrm>
                  <a:off x="5867400" y="6284913"/>
                  <a:ext cx="80963" cy="698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8" name="Line 147"/>
                <p:cNvSpPr>
                  <a:spLocks noChangeShapeType="1"/>
                </p:cNvSpPr>
                <p:nvPr/>
              </p:nvSpPr>
              <p:spPr bwMode="auto">
                <a:xfrm>
                  <a:off x="5948362" y="6354763"/>
                  <a:ext cx="82550" cy="317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9" name="Line 148"/>
                <p:cNvSpPr>
                  <a:spLocks noChangeShapeType="1"/>
                </p:cNvSpPr>
                <p:nvPr/>
              </p:nvSpPr>
              <p:spPr bwMode="auto">
                <a:xfrm>
                  <a:off x="6030912" y="6386513"/>
                  <a:ext cx="80963" cy="127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0" name="Line 149"/>
                <p:cNvSpPr>
                  <a:spLocks noChangeShapeType="1"/>
                </p:cNvSpPr>
                <p:nvPr/>
              </p:nvSpPr>
              <p:spPr bwMode="auto">
                <a:xfrm>
                  <a:off x="6111875" y="6399213"/>
                  <a:ext cx="82550" cy="47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1" name="Line 150"/>
                <p:cNvSpPr>
                  <a:spLocks noChangeShapeType="1"/>
                </p:cNvSpPr>
                <p:nvPr/>
              </p:nvSpPr>
              <p:spPr bwMode="auto">
                <a:xfrm>
                  <a:off x="6194425" y="6403976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2" name="Line 151"/>
                <p:cNvSpPr>
                  <a:spLocks noChangeShapeType="1"/>
                </p:cNvSpPr>
                <p:nvPr/>
              </p:nvSpPr>
              <p:spPr bwMode="auto">
                <a:xfrm>
                  <a:off x="62753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3" name="Line 152"/>
                <p:cNvSpPr>
                  <a:spLocks noChangeShapeType="1"/>
                </p:cNvSpPr>
                <p:nvPr/>
              </p:nvSpPr>
              <p:spPr bwMode="auto">
                <a:xfrm>
                  <a:off x="63563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4" name="Line 153"/>
                <p:cNvSpPr>
                  <a:spLocks noChangeShapeType="1"/>
                </p:cNvSpPr>
                <p:nvPr/>
              </p:nvSpPr>
              <p:spPr bwMode="auto">
                <a:xfrm>
                  <a:off x="64389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5" name="Line 154"/>
                <p:cNvSpPr>
                  <a:spLocks noChangeShapeType="1"/>
                </p:cNvSpPr>
                <p:nvPr/>
              </p:nvSpPr>
              <p:spPr bwMode="auto">
                <a:xfrm>
                  <a:off x="651986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6" name="Line 155"/>
                <p:cNvSpPr>
                  <a:spLocks noChangeShapeType="1"/>
                </p:cNvSpPr>
                <p:nvPr/>
              </p:nvSpPr>
              <p:spPr bwMode="auto">
                <a:xfrm>
                  <a:off x="660241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7" name="Line 156"/>
                <p:cNvSpPr>
                  <a:spLocks noChangeShapeType="1"/>
                </p:cNvSpPr>
                <p:nvPr/>
              </p:nvSpPr>
              <p:spPr bwMode="auto">
                <a:xfrm>
                  <a:off x="66833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8" name="Line 157"/>
                <p:cNvSpPr>
                  <a:spLocks noChangeShapeType="1"/>
                </p:cNvSpPr>
                <p:nvPr/>
              </p:nvSpPr>
              <p:spPr bwMode="auto">
                <a:xfrm>
                  <a:off x="67643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09" name="Line 158"/>
                <p:cNvSpPr>
                  <a:spLocks noChangeShapeType="1"/>
                </p:cNvSpPr>
                <p:nvPr/>
              </p:nvSpPr>
              <p:spPr bwMode="auto">
                <a:xfrm>
                  <a:off x="68468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0" name="Line 159"/>
                <p:cNvSpPr>
                  <a:spLocks noChangeShapeType="1"/>
                </p:cNvSpPr>
                <p:nvPr/>
              </p:nvSpPr>
              <p:spPr bwMode="auto">
                <a:xfrm>
                  <a:off x="69278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1" name="Line 160"/>
                <p:cNvSpPr>
                  <a:spLocks noChangeShapeType="1"/>
                </p:cNvSpPr>
                <p:nvPr/>
              </p:nvSpPr>
              <p:spPr bwMode="auto">
                <a:xfrm>
                  <a:off x="70104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2" name="Line 161"/>
                <p:cNvSpPr>
                  <a:spLocks noChangeShapeType="1"/>
                </p:cNvSpPr>
                <p:nvPr/>
              </p:nvSpPr>
              <p:spPr bwMode="auto">
                <a:xfrm>
                  <a:off x="709136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3" name="Line 162"/>
                <p:cNvSpPr>
                  <a:spLocks noChangeShapeType="1"/>
                </p:cNvSpPr>
                <p:nvPr/>
              </p:nvSpPr>
              <p:spPr bwMode="auto">
                <a:xfrm>
                  <a:off x="717391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4" name="Line 163"/>
                <p:cNvSpPr>
                  <a:spLocks noChangeShapeType="1"/>
                </p:cNvSpPr>
                <p:nvPr/>
              </p:nvSpPr>
              <p:spPr bwMode="auto">
                <a:xfrm>
                  <a:off x="72548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5" name="Line 164"/>
                <p:cNvSpPr>
                  <a:spLocks noChangeShapeType="1"/>
                </p:cNvSpPr>
                <p:nvPr/>
              </p:nvSpPr>
              <p:spPr bwMode="auto">
                <a:xfrm>
                  <a:off x="73358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6" name="Line 165"/>
                <p:cNvSpPr>
                  <a:spLocks noChangeShapeType="1"/>
                </p:cNvSpPr>
                <p:nvPr/>
              </p:nvSpPr>
              <p:spPr bwMode="auto">
                <a:xfrm>
                  <a:off x="74183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7" name="Line 166"/>
                <p:cNvSpPr>
                  <a:spLocks noChangeShapeType="1"/>
                </p:cNvSpPr>
                <p:nvPr/>
              </p:nvSpPr>
              <p:spPr bwMode="auto">
                <a:xfrm>
                  <a:off x="74993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8" name="Line 167"/>
                <p:cNvSpPr>
                  <a:spLocks noChangeShapeType="1"/>
                </p:cNvSpPr>
                <p:nvPr/>
              </p:nvSpPr>
              <p:spPr bwMode="auto">
                <a:xfrm>
                  <a:off x="75819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9" name="Line 168"/>
                <p:cNvSpPr>
                  <a:spLocks noChangeShapeType="1"/>
                </p:cNvSpPr>
                <p:nvPr/>
              </p:nvSpPr>
              <p:spPr bwMode="auto">
                <a:xfrm>
                  <a:off x="76628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0" name="Line 169"/>
                <p:cNvSpPr>
                  <a:spLocks noChangeShapeType="1"/>
                </p:cNvSpPr>
                <p:nvPr/>
              </p:nvSpPr>
              <p:spPr bwMode="auto">
                <a:xfrm>
                  <a:off x="77438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1" name="Line 170"/>
                <p:cNvSpPr>
                  <a:spLocks noChangeShapeType="1"/>
                </p:cNvSpPr>
                <p:nvPr/>
              </p:nvSpPr>
              <p:spPr bwMode="auto">
                <a:xfrm>
                  <a:off x="78263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2" name="Line 171"/>
                <p:cNvSpPr>
                  <a:spLocks noChangeShapeType="1"/>
                </p:cNvSpPr>
                <p:nvPr/>
              </p:nvSpPr>
              <p:spPr bwMode="auto">
                <a:xfrm>
                  <a:off x="790733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3" name="Line 172"/>
                <p:cNvSpPr>
                  <a:spLocks noChangeShapeType="1"/>
                </p:cNvSpPr>
                <p:nvPr/>
              </p:nvSpPr>
              <p:spPr bwMode="auto">
                <a:xfrm>
                  <a:off x="79883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4" name="Line 173"/>
                <p:cNvSpPr>
                  <a:spLocks noChangeShapeType="1"/>
                </p:cNvSpPr>
                <p:nvPr/>
              </p:nvSpPr>
              <p:spPr bwMode="auto">
                <a:xfrm>
                  <a:off x="80708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5" name="Line 174"/>
                <p:cNvSpPr>
                  <a:spLocks noChangeShapeType="1"/>
                </p:cNvSpPr>
                <p:nvPr/>
              </p:nvSpPr>
              <p:spPr bwMode="auto">
                <a:xfrm>
                  <a:off x="81518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6" name="Line 175"/>
                <p:cNvSpPr>
                  <a:spLocks noChangeShapeType="1"/>
                </p:cNvSpPr>
                <p:nvPr/>
              </p:nvSpPr>
              <p:spPr bwMode="auto">
                <a:xfrm>
                  <a:off x="82343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7" name="Line 176"/>
                <p:cNvSpPr>
                  <a:spLocks noChangeShapeType="1"/>
                </p:cNvSpPr>
                <p:nvPr/>
              </p:nvSpPr>
              <p:spPr bwMode="auto">
                <a:xfrm>
                  <a:off x="83153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8" name="Line 177"/>
                <p:cNvSpPr>
                  <a:spLocks noChangeShapeType="1"/>
                </p:cNvSpPr>
                <p:nvPr/>
              </p:nvSpPr>
              <p:spPr bwMode="auto">
                <a:xfrm>
                  <a:off x="83978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29" name="Line 178"/>
                <p:cNvSpPr>
                  <a:spLocks noChangeShapeType="1"/>
                </p:cNvSpPr>
                <p:nvPr/>
              </p:nvSpPr>
              <p:spPr bwMode="auto">
                <a:xfrm>
                  <a:off x="847883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0" name="Line 179"/>
                <p:cNvSpPr>
                  <a:spLocks noChangeShapeType="1"/>
                </p:cNvSpPr>
                <p:nvPr/>
              </p:nvSpPr>
              <p:spPr bwMode="auto">
                <a:xfrm>
                  <a:off x="85598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1" name="Line 180"/>
                <p:cNvSpPr>
                  <a:spLocks noChangeShapeType="1"/>
                </p:cNvSpPr>
                <p:nvPr/>
              </p:nvSpPr>
              <p:spPr bwMode="auto">
                <a:xfrm>
                  <a:off x="86423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2" name="Line 181"/>
                <p:cNvSpPr>
                  <a:spLocks noChangeShapeType="1"/>
                </p:cNvSpPr>
                <p:nvPr/>
              </p:nvSpPr>
              <p:spPr bwMode="auto">
                <a:xfrm>
                  <a:off x="87233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3" name="Line 182"/>
                <p:cNvSpPr>
                  <a:spLocks noChangeShapeType="1"/>
                </p:cNvSpPr>
                <p:nvPr/>
              </p:nvSpPr>
              <p:spPr bwMode="auto">
                <a:xfrm flipV="1">
                  <a:off x="-1233488" y="6410326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4" name="Line 183"/>
                <p:cNvSpPr>
                  <a:spLocks noChangeShapeType="1"/>
                </p:cNvSpPr>
                <p:nvPr/>
              </p:nvSpPr>
              <p:spPr bwMode="auto">
                <a:xfrm flipV="1">
                  <a:off x="-1152525" y="6394451"/>
                  <a:ext cx="82550" cy="158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5" name="Line 184"/>
                <p:cNvSpPr>
                  <a:spLocks noChangeShapeType="1"/>
                </p:cNvSpPr>
                <p:nvPr/>
              </p:nvSpPr>
              <p:spPr bwMode="auto">
                <a:xfrm flipV="1">
                  <a:off x="-1069975" y="6345238"/>
                  <a:ext cx="80963" cy="492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6" name="Line 185"/>
                <p:cNvSpPr>
                  <a:spLocks noChangeShapeType="1"/>
                </p:cNvSpPr>
                <p:nvPr/>
              </p:nvSpPr>
              <p:spPr bwMode="auto">
                <a:xfrm>
                  <a:off x="-989013" y="6345238"/>
                  <a:ext cx="82550" cy="269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7" name="Line 186"/>
                <p:cNvSpPr>
                  <a:spLocks noChangeShapeType="1"/>
                </p:cNvSpPr>
                <p:nvPr/>
              </p:nvSpPr>
              <p:spPr bwMode="auto">
                <a:xfrm>
                  <a:off x="-906463" y="6372226"/>
                  <a:ext cx="80963" cy="396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8" name="Line 187"/>
                <p:cNvSpPr>
                  <a:spLocks noChangeShapeType="1"/>
                </p:cNvSpPr>
                <p:nvPr/>
              </p:nvSpPr>
              <p:spPr bwMode="auto">
                <a:xfrm>
                  <a:off x="-825500" y="641191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9" name="Line 188"/>
                <p:cNvSpPr>
                  <a:spLocks noChangeShapeType="1"/>
                </p:cNvSpPr>
                <p:nvPr/>
              </p:nvSpPr>
              <p:spPr bwMode="auto">
                <a:xfrm flipV="1">
                  <a:off x="-744538" y="6405563"/>
                  <a:ext cx="82550" cy="79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0" name="Line 189"/>
                <p:cNvSpPr>
                  <a:spLocks noChangeShapeType="1"/>
                </p:cNvSpPr>
                <p:nvPr/>
              </p:nvSpPr>
              <p:spPr bwMode="auto">
                <a:xfrm>
                  <a:off x="-661988" y="6405563"/>
                  <a:ext cx="80963" cy="254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1" name="Line 190"/>
                <p:cNvSpPr>
                  <a:spLocks noChangeShapeType="1"/>
                </p:cNvSpPr>
                <p:nvPr/>
              </p:nvSpPr>
              <p:spPr bwMode="auto">
                <a:xfrm>
                  <a:off x="-581025" y="643096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2" name="Line 191"/>
                <p:cNvSpPr>
                  <a:spLocks noChangeShapeType="1"/>
                </p:cNvSpPr>
                <p:nvPr/>
              </p:nvSpPr>
              <p:spPr bwMode="auto">
                <a:xfrm>
                  <a:off x="-498475" y="6440488"/>
                  <a:ext cx="80963" cy="142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3" name="Line 192"/>
                <p:cNvSpPr>
                  <a:spLocks noChangeShapeType="1"/>
                </p:cNvSpPr>
                <p:nvPr/>
              </p:nvSpPr>
              <p:spPr bwMode="auto">
                <a:xfrm>
                  <a:off x="-417513" y="6454776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4" name="Line 193"/>
                <p:cNvSpPr>
                  <a:spLocks noChangeShapeType="1"/>
                </p:cNvSpPr>
                <p:nvPr/>
              </p:nvSpPr>
              <p:spPr bwMode="auto">
                <a:xfrm flipV="1">
                  <a:off x="-334963" y="6429376"/>
                  <a:ext cx="80963" cy="269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5" name="Line 194"/>
                <p:cNvSpPr>
                  <a:spLocks noChangeShapeType="1"/>
                </p:cNvSpPr>
                <p:nvPr/>
              </p:nvSpPr>
              <p:spPr bwMode="auto">
                <a:xfrm flipV="1">
                  <a:off x="-254000" y="6418263"/>
                  <a:ext cx="80963" cy="111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6" name="Line 195"/>
                <p:cNvSpPr>
                  <a:spLocks noChangeShapeType="1"/>
                </p:cNvSpPr>
                <p:nvPr/>
              </p:nvSpPr>
              <p:spPr bwMode="auto">
                <a:xfrm flipV="1">
                  <a:off x="-173038" y="6384926"/>
                  <a:ext cx="82550" cy="333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7" name="Line 196"/>
                <p:cNvSpPr>
                  <a:spLocks noChangeShapeType="1"/>
                </p:cNvSpPr>
                <p:nvPr/>
              </p:nvSpPr>
              <p:spPr bwMode="auto">
                <a:xfrm flipV="1">
                  <a:off x="-90488" y="6372226"/>
                  <a:ext cx="80963" cy="127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8" name="Line 197"/>
                <p:cNvSpPr>
                  <a:spLocks noChangeShapeType="1"/>
                </p:cNvSpPr>
                <p:nvPr/>
              </p:nvSpPr>
              <p:spPr bwMode="auto">
                <a:xfrm>
                  <a:off x="-9525" y="6372226"/>
                  <a:ext cx="82550" cy="206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9" name="Line 198"/>
                <p:cNvSpPr>
                  <a:spLocks noChangeShapeType="1"/>
                </p:cNvSpPr>
                <p:nvPr/>
              </p:nvSpPr>
              <p:spPr bwMode="auto">
                <a:xfrm flipV="1">
                  <a:off x="73025" y="6391276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0" name="Line 199"/>
                <p:cNvSpPr>
                  <a:spLocks noChangeShapeType="1"/>
                </p:cNvSpPr>
                <p:nvPr/>
              </p:nvSpPr>
              <p:spPr bwMode="auto">
                <a:xfrm>
                  <a:off x="153987" y="6391276"/>
                  <a:ext cx="82550" cy="158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1" name="Line 200"/>
                <p:cNvSpPr>
                  <a:spLocks noChangeShapeType="1"/>
                </p:cNvSpPr>
                <p:nvPr/>
              </p:nvSpPr>
              <p:spPr bwMode="auto">
                <a:xfrm>
                  <a:off x="236537" y="6407151"/>
                  <a:ext cx="80963" cy="460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2" name="Line 201"/>
                <p:cNvSpPr>
                  <a:spLocks noChangeShapeType="1"/>
                </p:cNvSpPr>
                <p:nvPr/>
              </p:nvSpPr>
              <p:spPr bwMode="auto">
                <a:xfrm flipV="1">
                  <a:off x="317500" y="6450013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3" name="Line 202"/>
                <p:cNvSpPr>
                  <a:spLocks noChangeShapeType="1"/>
                </p:cNvSpPr>
                <p:nvPr/>
              </p:nvSpPr>
              <p:spPr bwMode="auto">
                <a:xfrm>
                  <a:off x="398462" y="6450013"/>
                  <a:ext cx="82550" cy="238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4" name="Line 203"/>
                <p:cNvSpPr>
                  <a:spLocks noChangeShapeType="1"/>
                </p:cNvSpPr>
                <p:nvPr/>
              </p:nvSpPr>
              <p:spPr bwMode="auto">
                <a:xfrm flipV="1">
                  <a:off x="481012" y="6470651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5" name="Line 204"/>
                <p:cNvSpPr>
                  <a:spLocks noChangeShapeType="1"/>
                </p:cNvSpPr>
                <p:nvPr/>
              </p:nvSpPr>
              <p:spPr bwMode="auto">
                <a:xfrm>
                  <a:off x="561975" y="6470651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6" name="Line 205"/>
                <p:cNvSpPr>
                  <a:spLocks noChangeShapeType="1"/>
                </p:cNvSpPr>
                <p:nvPr/>
              </p:nvSpPr>
              <p:spPr bwMode="auto">
                <a:xfrm flipV="1">
                  <a:off x="644525" y="6464301"/>
                  <a:ext cx="80963" cy="79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7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725488" y="6435726"/>
                  <a:ext cx="80963" cy="285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8" name="Line 208"/>
                <p:cNvSpPr>
                  <a:spLocks noChangeShapeType="1"/>
                </p:cNvSpPr>
                <p:nvPr/>
              </p:nvSpPr>
              <p:spPr bwMode="auto">
                <a:xfrm flipV="1">
                  <a:off x="806450" y="6408738"/>
                  <a:ext cx="82550" cy="269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9" name="Line 209"/>
                <p:cNvSpPr>
                  <a:spLocks noChangeShapeType="1"/>
                </p:cNvSpPr>
                <p:nvPr/>
              </p:nvSpPr>
              <p:spPr bwMode="auto">
                <a:xfrm>
                  <a:off x="889000" y="6408738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0" name="Line 210"/>
                <p:cNvSpPr>
                  <a:spLocks noChangeShapeType="1"/>
                </p:cNvSpPr>
                <p:nvPr/>
              </p:nvSpPr>
              <p:spPr bwMode="auto">
                <a:xfrm flipV="1">
                  <a:off x="969963" y="6400801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1" name="Line 211"/>
                <p:cNvSpPr>
                  <a:spLocks noChangeShapeType="1"/>
                </p:cNvSpPr>
                <p:nvPr/>
              </p:nvSpPr>
              <p:spPr bwMode="auto">
                <a:xfrm>
                  <a:off x="1050925" y="6400801"/>
                  <a:ext cx="82550" cy="79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2" name="Line 212"/>
                <p:cNvSpPr>
                  <a:spLocks noChangeShapeType="1"/>
                </p:cNvSpPr>
                <p:nvPr/>
              </p:nvSpPr>
              <p:spPr bwMode="auto">
                <a:xfrm>
                  <a:off x="1133475" y="6408738"/>
                  <a:ext cx="80963" cy="269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3" name="Line 213"/>
                <p:cNvSpPr>
                  <a:spLocks noChangeShapeType="1"/>
                </p:cNvSpPr>
                <p:nvPr/>
              </p:nvSpPr>
              <p:spPr bwMode="auto">
                <a:xfrm flipV="1">
                  <a:off x="1214438" y="6408738"/>
                  <a:ext cx="82550" cy="269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4" name="Line 214"/>
                <p:cNvSpPr>
                  <a:spLocks noChangeShapeType="1"/>
                </p:cNvSpPr>
                <p:nvPr/>
              </p:nvSpPr>
              <p:spPr bwMode="auto">
                <a:xfrm>
                  <a:off x="1296988" y="6408738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5" name="Line 215"/>
                <p:cNvSpPr>
                  <a:spLocks noChangeShapeType="1"/>
                </p:cNvSpPr>
                <p:nvPr/>
              </p:nvSpPr>
              <p:spPr bwMode="auto">
                <a:xfrm>
                  <a:off x="1377950" y="6413501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6" name="Line 216"/>
                <p:cNvSpPr>
                  <a:spLocks noChangeShapeType="1"/>
                </p:cNvSpPr>
                <p:nvPr/>
              </p:nvSpPr>
              <p:spPr bwMode="auto">
                <a:xfrm flipV="1">
                  <a:off x="1460500" y="6410326"/>
                  <a:ext cx="80963" cy="63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7" name="Line 217"/>
                <p:cNvSpPr>
                  <a:spLocks noChangeShapeType="1"/>
                </p:cNvSpPr>
                <p:nvPr/>
              </p:nvSpPr>
              <p:spPr bwMode="auto">
                <a:xfrm flipV="1">
                  <a:off x="1541463" y="6392863"/>
                  <a:ext cx="80963" cy="174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8" name="Line 218"/>
                <p:cNvSpPr>
                  <a:spLocks noChangeShapeType="1"/>
                </p:cNvSpPr>
                <p:nvPr/>
              </p:nvSpPr>
              <p:spPr bwMode="auto">
                <a:xfrm>
                  <a:off x="1622425" y="6392863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69" name="Line 219"/>
                <p:cNvSpPr>
                  <a:spLocks noChangeShapeType="1"/>
                </p:cNvSpPr>
                <p:nvPr/>
              </p:nvSpPr>
              <p:spPr bwMode="auto">
                <a:xfrm>
                  <a:off x="1704975" y="6403976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0" name="Line 220"/>
                <p:cNvSpPr>
                  <a:spLocks noChangeShapeType="1"/>
                </p:cNvSpPr>
                <p:nvPr/>
              </p:nvSpPr>
              <p:spPr bwMode="auto">
                <a:xfrm>
                  <a:off x="1785938" y="6413501"/>
                  <a:ext cx="82550" cy="190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1" name="Line 221"/>
                <p:cNvSpPr>
                  <a:spLocks noChangeShapeType="1"/>
                </p:cNvSpPr>
                <p:nvPr/>
              </p:nvSpPr>
              <p:spPr bwMode="auto">
                <a:xfrm flipV="1">
                  <a:off x="1868488" y="6416676"/>
                  <a:ext cx="80963" cy="158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2" name="Line 222"/>
                <p:cNvSpPr>
                  <a:spLocks noChangeShapeType="1"/>
                </p:cNvSpPr>
                <p:nvPr/>
              </p:nvSpPr>
              <p:spPr bwMode="auto">
                <a:xfrm>
                  <a:off x="1949450" y="6416676"/>
                  <a:ext cx="82550" cy="444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3" name="Line 223"/>
                <p:cNvSpPr>
                  <a:spLocks noChangeShapeType="1"/>
                </p:cNvSpPr>
                <p:nvPr/>
              </p:nvSpPr>
              <p:spPr bwMode="auto">
                <a:xfrm>
                  <a:off x="2032000" y="6461126"/>
                  <a:ext cx="80963" cy="333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4" name="Line 224"/>
                <p:cNvSpPr>
                  <a:spLocks noChangeShapeType="1"/>
                </p:cNvSpPr>
                <p:nvPr/>
              </p:nvSpPr>
              <p:spPr bwMode="auto">
                <a:xfrm flipV="1">
                  <a:off x="2112963" y="6488113"/>
                  <a:ext cx="80963" cy="63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5" name="Line 225"/>
                <p:cNvSpPr>
                  <a:spLocks noChangeShapeType="1"/>
                </p:cNvSpPr>
                <p:nvPr/>
              </p:nvSpPr>
              <p:spPr bwMode="auto">
                <a:xfrm flipV="1">
                  <a:off x="2193925" y="6473826"/>
                  <a:ext cx="82550" cy="142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6" name="Line 226"/>
                <p:cNvSpPr>
                  <a:spLocks noChangeShapeType="1"/>
                </p:cNvSpPr>
                <p:nvPr/>
              </p:nvSpPr>
              <p:spPr bwMode="auto">
                <a:xfrm flipV="1">
                  <a:off x="2276475" y="6469063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7" name="Line 227"/>
                <p:cNvSpPr>
                  <a:spLocks noChangeShapeType="1"/>
                </p:cNvSpPr>
                <p:nvPr/>
              </p:nvSpPr>
              <p:spPr bwMode="auto">
                <a:xfrm>
                  <a:off x="2357438" y="646906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8" name="Line 228"/>
                <p:cNvSpPr>
                  <a:spLocks noChangeShapeType="1"/>
                </p:cNvSpPr>
                <p:nvPr/>
              </p:nvSpPr>
              <p:spPr bwMode="auto">
                <a:xfrm flipV="1">
                  <a:off x="2439988" y="6461126"/>
                  <a:ext cx="80963" cy="174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79" name="Line 229"/>
                <p:cNvSpPr>
                  <a:spLocks noChangeShapeType="1"/>
                </p:cNvSpPr>
                <p:nvPr/>
              </p:nvSpPr>
              <p:spPr bwMode="auto">
                <a:xfrm flipV="1">
                  <a:off x="2520950" y="6408738"/>
                  <a:ext cx="82550" cy="523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0" name="Line 230"/>
                <p:cNvSpPr>
                  <a:spLocks noChangeShapeType="1"/>
                </p:cNvSpPr>
                <p:nvPr/>
              </p:nvSpPr>
              <p:spPr bwMode="auto">
                <a:xfrm flipV="1">
                  <a:off x="2603500" y="6394451"/>
                  <a:ext cx="80963" cy="142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1" name="Line 231"/>
                <p:cNvSpPr>
                  <a:spLocks noChangeShapeType="1"/>
                </p:cNvSpPr>
                <p:nvPr/>
              </p:nvSpPr>
              <p:spPr bwMode="auto">
                <a:xfrm>
                  <a:off x="2684463" y="6394451"/>
                  <a:ext cx="80963" cy="238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2" name="Line 232"/>
                <p:cNvSpPr>
                  <a:spLocks noChangeShapeType="1"/>
                </p:cNvSpPr>
                <p:nvPr/>
              </p:nvSpPr>
              <p:spPr bwMode="auto">
                <a:xfrm flipV="1">
                  <a:off x="2765425" y="6415088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3" name="Line 233"/>
                <p:cNvSpPr>
                  <a:spLocks noChangeShapeType="1"/>
                </p:cNvSpPr>
                <p:nvPr/>
              </p:nvSpPr>
              <p:spPr bwMode="auto">
                <a:xfrm>
                  <a:off x="2847975" y="6415088"/>
                  <a:ext cx="80963" cy="349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4" name="Line 234"/>
                <p:cNvSpPr>
                  <a:spLocks noChangeShapeType="1"/>
                </p:cNvSpPr>
                <p:nvPr/>
              </p:nvSpPr>
              <p:spPr bwMode="auto">
                <a:xfrm flipV="1">
                  <a:off x="2928938" y="6446838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5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3011488" y="6427788"/>
                  <a:ext cx="80963" cy="190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6" name="Line 236"/>
                <p:cNvSpPr>
                  <a:spLocks noChangeShapeType="1"/>
                </p:cNvSpPr>
                <p:nvPr/>
              </p:nvSpPr>
              <p:spPr bwMode="auto">
                <a:xfrm flipV="1">
                  <a:off x="3092450" y="6376988"/>
                  <a:ext cx="80963" cy="508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7" name="Line 237"/>
                <p:cNvSpPr>
                  <a:spLocks noChangeShapeType="1"/>
                </p:cNvSpPr>
                <p:nvPr/>
              </p:nvSpPr>
              <p:spPr bwMode="auto">
                <a:xfrm>
                  <a:off x="3173413" y="6376988"/>
                  <a:ext cx="82550" cy="142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8" name="Line 238"/>
                <p:cNvSpPr>
                  <a:spLocks noChangeShapeType="1"/>
                </p:cNvSpPr>
                <p:nvPr/>
              </p:nvSpPr>
              <p:spPr bwMode="auto">
                <a:xfrm flipV="1">
                  <a:off x="3255963" y="6365876"/>
                  <a:ext cx="80963" cy="254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89" name="Line 239"/>
                <p:cNvSpPr>
                  <a:spLocks noChangeShapeType="1"/>
                </p:cNvSpPr>
                <p:nvPr/>
              </p:nvSpPr>
              <p:spPr bwMode="auto">
                <a:xfrm>
                  <a:off x="3336925" y="6365876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0" name="Line 240"/>
                <p:cNvSpPr>
                  <a:spLocks noChangeShapeType="1"/>
                </p:cNvSpPr>
                <p:nvPr/>
              </p:nvSpPr>
              <p:spPr bwMode="auto">
                <a:xfrm>
                  <a:off x="3417888" y="6375401"/>
                  <a:ext cx="82550" cy="396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1" name="Line 241"/>
                <p:cNvSpPr>
                  <a:spLocks noChangeShapeType="1"/>
                </p:cNvSpPr>
                <p:nvPr/>
              </p:nvSpPr>
              <p:spPr bwMode="auto">
                <a:xfrm flipV="1">
                  <a:off x="3500438" y="6410326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2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3581400" y="6410326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3" name="Line 243"/>
                <p:cNvSpPr>
                  <a:spLocks noChangeShapeType="1"/>
                </p:cNvSpPr>
                <p:nvPr/>
              </p:nvSpPr>
              <p:spPr bwMode="auto">
                <a:xfrm flipV="1">
                  <a:off x="3663950" y="6397626"/>
                  <a:ext cx="80963" cy="127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4" name="Line 244"/>
                <p:cNvSpPr>
                  <a:spLocks noChangeShapeType="1"/>
                </p:cNvSpPr>
                <p:nvPr/>
              </p:nvSpPr>
              <p:spPr bwMode="auto">
                <a:xfrm>
                  <a:off x="3744913" y="6397626"/>
                  <a:ext cx="82550" cy="190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5" name="Line 245"/>
                <p:cNvSpPr>
                  <a:spLocks noChangeShapeType="1"/>
                </p:cNvSpPr>
                <p:nvPr/>
              </p:nvSpPr>
              <p:spPr bwMode="auto">
                <a:xfrm flipV="1">
                  <a:off x="3827463" y="6391276"/>
                  <a:ext cx="80963" cy="254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6" name="Line 246"/>
                <p:cNvSpPr>
                  <a:spLocks noChangeShapeType="1"/>
                </p:cNvSpPr>
                <p:nvPr/>
              </p:nvSpPr>
              <p:spPr bwMode="auto">
                <a:xfrm flipV="1">
                  <a:off x="3908425" y="6334126"/>
                  <a:ext cx="80963" cy="571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7" name="Line 247"/>
                <p:cNvSpPr>
                  <a:spLocks noChangeShapeType="1"/>
                </p:cNvSpPr>
                <p:nvPr/>
              </p:nvSpPr>
              <p:spPr bwMode="auto">
                <a:xfrm flipV="1">
                  <a:off x="3989388" y="6313488"/>
                  <a:ext cx="82550" cy="206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8" name="Line 248"/>
                <p:cNvSpPr>
                  <a:spLocks noChangeShapeType="1"/>
                </p:cNvSpPr>
                <p:nvPr/>
              </p:nvSpPr>
              <p:spPr bwMode="auto">
                <a:xfrm>
                  <a:off x="4071938" y="6313488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99" name="Line 249"/>
                <p:cNvSpPr>
                  <a:spLocks noChangeShapeType="1"/>
                </p:cNvSpPr>
                <p:nvPr/>
              </p:nvSpPr>
              <p:spPr bwMode="auto">
                <a:xfrm flipV="1">
                  <a:off x="4152900" y="6303963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0" name="Line 250"/>
                <p:cNvSpPr>
                  <a:spLocks noChangeShapeType="1"/>
                </p:cNvSpPr>
                <p:nvPr/>
              </p:nvSpPr>
              <p:spPr bwMode="auto">
                <a:xfrm flipV="1">
                  <a:off x="4235450" y="6249988"/>
                  <a:ext cx="80963" cy="539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1" name="Line 251"/>
                <p:cNvSpPr>
                  <a:spLocks noChangeShapeType="1"/>
                </p:cNvSpPr>
                <p:nvPr/>
              </p:nvSpPr>
              <p:spPr bwMode="auto">
                <a:xfrm flipV="1">
                  <a:off x="4316413" y="6180138"/>
                  <a:ext cx="82550" cy="698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2" name="Line 252"/>
                <p:cNvSpPr>
                  <a:spLocks noChangeShapeType="1"/>
                </p:cNvSpPr>
                <p:nvPr/>
              </p:nvSpPr>
              <p:spPr bwMode="auto">
                <a:xfrm flipV="1">
                  <a:off x="4398963" y="6007101"/>
                  <a:ext cx="80963" cy="1730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3" name="Line 253"/>
                <p:cNvSpPr>
                  <a:spLocks noChangeShapeType="1"/>
                </p:cNvSpPr>
                <p:nvPr/>
              </p:nvSpPr>
              <p:spPr bwMode="auto">
                <a:xfrm flipV="1">
                  <a:off x="4479925" y="5754688"/>
                  <a:ext cx="80963" cy="2524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4" name="Line 254"/>
                <p:cNvSpPr>
                  <a:spLocks noChangeShapeType="1"/>
                </p:cNvSpPr>
                <p:nvPr/>
              </p:nvSpPr>
              <p:spPr bwMode="auto">
                <a:xfrm flipV="1">
                  <a:off x="4560888" y="5365751"/>
                  <a:ext cx="82550" cy="3889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5" name="Line 255"/>
                <p:cNvSpPr>
                  <a:spLocks noChangeShapeType="1"/>
                </p:cNvSpPr>
                <p:nvPr/>
              </p:nvSpPr>
              <p:spPr bwMode="auto">
                <a:xfrm flipV="1">
                  <a:off x="4643438" y="4814888"/>
                  <a:ext cx="80963" cy="5508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6" name="Line 256"/>
                <p:cNvSpPr>
                  <a:spLocks noChangeShapeType="1"/>
                </p:cNvSpPr>
                <p:nvPr/>
              </p:nvSpPr>
              <p:spPr bwMode="auto">
                <a:xfrm flipV="1">
                  <a:off x="4724400" y="4076701"/>
                  <a:ext cx="82550" cy="7381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7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4806950" y="2995613"/>
                  <a:ext cx="80963" cy="10810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8" name="Line 258"/>
                <p:cNvSpPr>
                  <a:spLocks noChangeShapeType="1"/>
                </p:cNvSpPr>
                <p:nvPr/>
              </p:nvSpPr>
              <p:spPr bwMode="auto">
                <a:xfrm flipV="1">
                  <a:off x="4887913" y="2484438"/>
                  <a:ext cx="80963" cy="511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09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4968875" y="2081213"/>
                  <a:ext cx="82550" cy="4032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0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5051425" y="1811338"/>
                  <a:ext cx="80963" cy="2698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1" name="Line 261"/>
                <p:cNvSpPr>
                  <a:spLocks noChangeShapeType="1"/>
                </p:cNvSpPr>
                <p:nvPr/>
              </p:nvSpPr>
              <p:spPr bwMode="auto">
                <a:xfrm flipV="1">
                  <a:off x="5132388" y="1722438"/>
                  <a:ext cx="82550" cy="889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2" name="Line 262"/>
                <p:cNvSpPr>
                  <a:spLocks noChangeShapeType="1"/>
                </p:cNvSpPr>
                <p:nvPr/>
              </p:nvSpPr>
              <p:spPr bwMode="auto">
                <a:xfrm>
                  <a:off x="5214938" y="1722438"/>
                  <a:ext cx="80963" cy="6540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3" name="Line 263"/>
                <p:cNvSpPr>
                  <a:spLocks noChangeShapeType="1"/>
                </p:cNvSpPr>
                <p:nvPr/>
              </p:nvSpPr>
              <p:spPr bwMode="auto">
                <a:xfrm>
                  <a:off x="5295900" y="2376488"/>
                  <a:ext cx="80963" cy="10382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4" name="Line 264"/>
                <p:cNvSpPr>
                  <a:spLocks noChangeShapeType="1"/>
                </p:cNvSpPr>
                <p:nvPr/>
              </p:nvSpPr>
              <p:spPr bwMode="auto">
                <a:xfrm>
                  <a:off x="5376863" y="3414713"/>
                  <a:ext cx="82550" cy="7588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5" name="Line 265"/>
                <p:cNvSpPr>
                  <a:spLocks noChangeShapeType="1"/>
                </p:cNvSpPr>
                <p:nvPr/>
              </p:nvSpPr>
              <p:spPr bwMode="auto">
                <a:xfrm>
                  <a:off x="5459413" y="4173538"/>
                  <a:ext cx="80963" cy="8524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6" name="Line 266"/>
                <p:cNvSpPr>
                  <a:spLocks noChangeShapeType="1"/>
                </p:cNvSpPr>
                <p:nvPr/>
              </p:nvSpPr>
              <p:spPr bwMode="auto">
                <a:xfrm>
                  <a:off x="5540375" y="5026026"/>
                  <a:ext cx="82550" cy="644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7" name="Line 267"/>
                <p:cNvSpPr>
                  <a:spLocks noChangeShapeType="1"/>
                </p:cNvSpPr>
                <p:nvPr/>
              </p:nvSpPr>
              <p:spPr bwMode="auto">
                <a:xfrm>
                  <a:off x="5622925" y="5670551"/>
                  <a:ext cx="80963" cy="2714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8" name="Line 268"/>
                <p:cNvSpPr>
                  <a:spLocks noChangeShapeType="1"/>
                </p:cNvSpPr>
                <p:nvPr/>
              </p:nvSpPr>
              <p:spPr bwMode="auto">
                <a:xfrm>
                  <a:off x="5703888" y="5942013"/>
                  <a:ext cx="80963" cy="1174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19" name="Line 269"/>
                <p:cNvSpPr>
                  <a:spLocks noChangeShapeType="1"/>
                </p:cNvSpPr>
                <p:nvPr/>
              </p:nvSpPr>
              <p:spPr bwMode="auto">
                <a:xfrm>
                  <a:off x="5784850" y="6059488"/>
                  <a:ext cx="82550" cy="1047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0" name="Line 270"/>
                <p:cNvSpPr>
                  <a:spLocks noChangeShapeType="1"/>
                </p:cNvSpPr>
                <p:nvPr/>
              </p:nvSpPr>
              <p:spPr bwMode="auto">
                <a:xfrm>
                  <a:off x="5867400" y="6164263"/>
                  <a:ext cx="80963" cy="873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1" name="Line 271"/>
                <p:cNvSpPr>
                  <a:spLocks noChangeShapeType="1"/>
                </p:cNvSpPr>
                <p:nvPr/>
              </p:nvSpPr>
              <p:spPr bwMode="auto">
                <a:xfrm>
                  <a:off x="5948363" y="6251576"/>
                  <a:ext cx="82550" cy="762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2" name="Line 272"/>
                <p:cNvSpPr>
                  <a:spLocks noChangeShapeType="1"/>
                </p:cNvSpPr>
                <p:nvPr/>
              </p:nvSpPr>
              <p:spPr bwMode="auto">
                <a:xfrm>
                  <a:off x="6030913" y="6327776"/>
                  <a:ext cx="80963" cy="206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3" name="Line 273"/>
                <p:cNvSpPr>
                  <a:spLocks noChangeShapeType="1"/>
                </p:cNvSpPr>
                <p:nvPr/>
              </p:nvSpPr>
              <p:spPr bwMode="auto">
                <a:xfrm>
                  <a:off x="6111875" y="6348413"/>
                  <a:ext cx="82550" cy="555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4" name="Line 274"/>
                <p:cNvSpPr>
                  <a:spLocks noChangeShapeType="1"/>
                </p:cNvSpPr>
                <p:nvPr/>
              </p:nvSpPr>
              <p:spPr bwMode="auto">
                <a:xfrm flipV="1">
                  <a:off x="6194425" y="6394451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5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6275388" y="6383338"/>
                  <a:ext cx="80963" cy="111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6" name="Line 276"/>
                <p:cNvSpPr>
                  <a:spLocks noChangeShapeType="1"/>
                </p:cNvSpPr>
                <p:nvPr/>
              </p:nvSpPr>
              <p:spPr bwMode="auto">
                <a:xfrm flipV="1">
                  <a:off x="6356350" y="6350001"/>
                  <a:ext cx="82550" cy="333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7" name="Line 277"/>
                <p:cNvSpPr>
                  <a:spLocks noChangeShapeType="1"/>
                </p:cNvSpPr>
                <p:nvPr/>
              </p:nvSpPr>
              <p:spPr bwMode="auto">
                <a:xfrm>
                  <a:off x="6438900" y="6350001"/>
                  <a:ext cx="80963" cy="238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8" name="Line 278"/>
                <p:cNvSpPr>
                  <a:spLocks noChangeShapeType="1"/>
                </p:cNvSpPr>
                <p:nvPr/>
              </p:nvSpPr>
              <p:spPr bwMode="auto">
                <a:xfrm>
                  <a:off x="6519863" y="6373813"/>
                  <a:ext cx="82550" cy="206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29" name="Line 279"/>
                <p:cNvSpPr>
                  <a:spLocks noChangeShapeType="1"/>
                </p:cNvSpPr>
                <p:nvPr/>
              </p:nvSpPr>
              <p:spPr bwMode="auto">
                <a:xfrm flipV="1">
                  <a:off x="6602413" y="6370638"/>
                  <a:ext cx="80963" cy="2381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0" name="Line 280"/>
                <p:cNvSpPr>
                  <a:spLocks noChangeShapeType="1"/>
                </p:cNvSpPr>
                <p:nvPr/>
              </p:nvSpPr>
              <p:spPr bwMode="auto">
                <a:xfrm>
                  <a:off x="6683375" y="6370638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1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6764338" y="6356351"/>
                  <a:ext cx="82550" cy="158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2" name="Line 282"/>
                <p:cNvSpPr>
                  <a:spLocks noChangeShapeType="1"/>
                </p:cNvSpPr>
                <p:nvPr/>
              </p:nvSpPr>
              <p:spPr bwMode="auto">
                <a:xfrm flipV="1">
                  <a:off x="6846888" y="6337301"/>
                  <a:ext cx="80963" cy="190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3" name="Line 283"/>
                <p:cNvSpPr>
                  <a:spLocks noChangeShapeType="1"/>
                </p:cNvSpPr>
                <p:nvPr/>
              </p:nvSpPr>
              <p:spPr bwMode="auto">
                <a:xfrm>
                  <a:off x="6927850" y="6337301"/>
                  <a:ext cx="82550" cy="571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4" name="Line 284"/>
                <p:cNvSpPr>
                  <a:spLocks noChangeShapeType="1"/>
                </p:cNvSpPr>
                <p:nvPr/>
              </p:nvSpPr>
              <p:spPr bwMode="auto">
                <a:xfrm flipV="1">
                  <a:off x="7010400" y="6362701"/>
                  <a:ext cx="80963" cy="317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5" name="Line 285"/>
                <p:cNvSpPr>
                  <a:spLocks noChangeShapeType="1"/>
                </p:cNvSpPr>
                <p:nvPr/>
              </p:nvSpPr>
              <p:spPr bwMode="auto">
                <a:xfrm>
                  <a:off x="7091363" y="6362701"/>
                  <a:ext cx="82550" cy="5080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6" name="Line 286"/>
                <p:cNvSpPr>
                  <a:spLocks noChangeShapeType="1"/>
                </p:cNvSpPr>
                <p:nvPr/>
              </p:nvSpPr>
              <p:spPr bwMode="auto">
                <a:xfrm flipV="1">
                  <a:off x="7173913" y="641191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7" name="Line 287"/>
                <p:cNvSpPr>
                  <a:spLocks noChangeShapeType="1"/>
                </p:cNvSpPr>
                <p:nvPr/>
              </p:nvSpPr>
              <p:spPr bwMode="auto">
                <a:xfrm flipV="1">
                  <a:off x="7254875" y="6372226"/>
                  <a:ext cx="80963" cy="396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8" name="Line 288"/>
                <p:cNvSpPr>
                  <a:spLocks noChangeShapeType="1"/>
                </p:cNvSpPr>
                <p:nvPr/>
              </p:nvSpPr>
              <p:spPr bwMode="auto">
                <a:xfrm>
                  <a:off x="7335838" y="6372226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39" name="Line 289"/>
                <p:cNvSpPr>
                  <a:spLocks noChangeShapeType="1"/>
                </p:cNvSpPr>
                <p:nvPr/>
              </p:nvSpPr>
              <p:spPr bwMode="auto">
                <a:xfrm>
                  <a:off x="7418388" y="6375401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0" name="Line 290"/>
                <p:cNvSpPr>
                  <a:spLocks noChangeShapeType="1"/>
                </p:cNvSpPr>
                <p:nvPr/>
              </p:nvSpPr>
              <p:spPr bwMode="auto">
                <a:xfrm>
                  <a:off x="7499350" y="6378576"/>
                  <a:ext cx="82550" cy="142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1" name="Line 291"/>
                <p:cNvSpPr>
                  <a:spLocks noChangeShapeType="1"/>
                </p:cNvSpPr>
                <p:nvPr/>
              </p:nvSpPr>
              <p:spPr bwMode="auto">
                <a:xfrm>
                  <a:off x="7581900" y="6392863"/>
                  <a:ext cx="80963" cy="30163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2" name="Line 292"/>
                <p:cNvSpPr>
                  <a:spLocks noChangeShapeType="1"/>
                </p:cNvSpPr>
                <p:nvPr/>
              </p:nvSpPr>
              <p:spPr bwMode="auto">
                <a:xfrm>
                  <a:off x="7662863" y="6423026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3" name="Line 293"/>
                <p:cNvSpPr>
                  <a:spLocks noChangeShapeType="1"/>
                </p:cNvSpPr>
                <p:nvPr/>
              </p:nvSpPr>
              <p:spPr bwMode="auto">
                <a:xfrm>
                  <a:off x="7743825" y="6432551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4" name="Line 294"/>
                <p:cNvSpPr>
                  <a:spLocks noChangeShapeType="1"/>
                </p:cNvSpPr>
                <p:nvPr/>
              </p:nvSpPr>
              <p:spPr bwMode="auto">
                <a:xfrm flipV="1">
                  <a:off x="7826375" y="6411913"/>
                  <a:ext cx="80963" cy="222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5" name="Line 295"/>
                <p:cNvSpPr>
                  <a:spLocks noChangeShapeType="1"/>
                </p:cNvSpPr>
                <p:nvPr/>
              </p:nvSpPr>
              <p:spPr bwMode="auto">
                <a:xfrm>
                  <a:off x="7907338" y="6411913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6" name="Line 296"/>
                <p:cNvSpPr>
                  <a:spLocks noChangeShapeType="1"/>
                </p:cNvSpPr>
                <p:nvPr/>
              </p:nvSpPr>
              <p:spPr bwMode="auto">
                <a:xfrm flipV="1">
                  <a:off x="7988300" y="6386513"/>
                  <a:ext cx="82550" cy="285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7" name="Line 297"/>
                <p:cNvSpPr>
                  <a:spLocks noChangeShapeType="1"/>
                </p:cNvSpPr>
                <p:nvPr/>
              </p:nvSpPr>
              <p:spPr bwMode="auto">
                <a:xfrm flipV="1">
                  <a:off x="8070850" y="6357938"/>
                  <a:ext cx="80963" cy="285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8" name="Line 298"/>
                <p:cNvSpPr>
                  <a:spLocks noChangeShapeType="1"/>
                </p:cNvSpPr>
                <p:nvPr/>
              </p:nvSpPr>
              <p:spPr bwMode="auto">
                <a:xfrm flipV="1">
                  <a:off x="8151813" y="6329363"/>
                  <a:ext cx="82550" cy="285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49" name="Line 299"/>
                <p:cNvSpPr>
                  <a:spLocks noChangeShapeType="1"/>
                </p:cNvSpPr>
                <p:nvPr/>
              </p:nvSpPr>
              <p:spPr bwMode="auto">
                <a:xfrm>
                  <a:off x="8234363" y="6329363"/>
                  <a:ext cx="80963" cy="4127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0" name="Line 300"/>
                <p:cNvSpPr>
                  <a:spLocks noChangeShapeType="1"/>
                </p:cNvSpPr>
                <p:nvPr/>
              </p:nvSpPr>
              <p:spPr bwMode="auto">
                <a:xfrm>
                  <a:off x="8315325" y="6370638"/>
                  <a:ext cx="82550" cy="31750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1" name="Line 301"/>
                <p:cNvSpPr>
                  <a:spLocks noChangeShapeType="1"/>
                </p:cNvSpPr>
                <p:nvPr/>
              </p:nvSpPr>
              <p:spPr bwMode="auto">
                <a:xfrm>
                  <a:off x="8397875" y="6402388"/>
                  <a:ext cx="80963" cy="79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2" name="Line 302"/>
                <p:cNvSpPr>
                  <a:spLocks noChangeShapeType="1"/>
                </p:cNvSpPr>
                <p:nvPr/>
              </p:nvSpPr>
              <p:spPr bwMode="auto">
                <a:xfrm>
                  <a:off x="8478838" y="6410326"/>
                  <a:ext cx="80963" cy="349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3" name="Line 303"/>
                <p:cNvSpPr>
                  <a:spLocks noChangeShapeType="1"/>
                </p:cNvSpPr>
                <p:nvPr/>
              </p:nvSpPr>
              <p:spPr bwMode="auto">
                <a:xfrm flipV="1">
                  <a:off x="8559800" y="6399213"/>
                  <a:ext cx="82550" cy="460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4" name="Line 304"/>
                <p:cNvSpPr>
                  <a:spLocks noChangeShapeType="1"/>
                </p:cNvSpPr>
                <p:nvPr/>
              </p:nvSpPr>
              <p:spPr bwMode="auto">
                <a:xfrm flipV="1">
                  <a:off x="8642350" y="6353176"/>
                  <a:ext cx="80963" cy="46038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5" name="Line 305"/>
                <p:cNvSpPr>
                  <a:spLocks noChangeShapeType="1"/>
                </p:cNvSpPr>
                <p:nvPr/>
              </p:nvSpPr>
              <p:spPr bwMode="auto">
                <a:xfrm>
                  <a:off x="8723313" y="6353176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6" name="Line 306"/>
                <p:cNvSpPr>
                  <a:spLocks noChangeShapeType="1"/>
                </p:cNvSpPr>
                <p:nvPr/>
              </p:nvSpPr>
              <p:spPr bwMode="auto">
                <a:xfrm>
                  <a:off x="-12509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7" name="Line 307"/>
                <p:cNvSpPr>
                  <a:spLocks noChangeShapeType="1"/>
                </p:cNvSpPr>
                <p:nvPr/>
              </p:nvSpPr>
              <p:spPr bwMode="auto">
                <a:xfrm>
                  <a:off x="-11684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8" name="Line 308"/>
                <p:cNvSpPr>
                  <a:spLocks noChangeShapeType="1"/>
                </p:cNvSpPr>
                <p:nvPr/>
              </p:nvSpPr>
              <p:spPr bwMode="auto">
                <a:xfrm>
                  <a:off x="-10858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59" name="Line 309"/>
                <p:cNvSpPr>
                  <a:spLocks noChangeShapeType="1"/>
                </p:cNvSpPr>
                <p:nvPr/>
              </p:nvSpPr>
              <p:spPr bwMode="auto">
                <a:xfrm>
                  <a:off x="-100488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0" name="Line 310"/>
                <p:cNvSpPr>
                  <a:spLocks noChangeShapeType="1"/>
                </p:cNvSpPr>
                <p:nvPr/>
              </p:nvSpPr>
              <p:spPr bwMode="auto">
                <a:xfrm>
                  <a:off x="-92233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1" name="Line 311"/>
                <p:cNvSpPr>
                  <a:spLocks noChangeShapeType="1"/>
                </p:cNvSpPr>
                <p:nvPr/>
              </p:nvSpPr>
              <p:spPr bwMode="auto">
                <a:xfrm>
                  <a:off x="-8413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2" name="Line 312"/>
                <p:cNvSpPr>
                  <a:spLocks noChangeShapeType="1"/>
                </p:cNvSpPr>
                <p:nvPr/>
              </p:nvSpPr>
              <p:spPr bwMode="auto">
                <a:xfrm>
                  <a:off x="-7588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3" name="Line 313"/>
                <p:cNvSpPr>
                  <a:spLocks noChangeShapeType="1"/>
                </p:cNvSpPr>
                <p:nvPr/>
              </p:nvSpPr>
              <p:spPr bwMode="auto">
                <a:xfrm>
                  <a:off x="-6762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4" name="Line 314"/>
                <p:cNvSpPr>
                  <a:spLocks noChangeShapeType="1"/>
                </p:cNvSpPr>
                <p:nvPr/>
              </p:nvSpPr>
              <p:spPr bwMode="auto">
                <a:xfrm>
                  <a:off x="-59531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5" name="Line 315"/>
                <p:cNvSpPr>
                  <a:spLocks noChangeShapeType="1"/>
                </p:cNvSpPr>
                <p:nvPr/>
              </p:nvSpPr>
              <p:spPr bwMode="auto">
                <a:xfrm>
                  <a:off x="-51276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6" name="Line 316"/>
                <p:cNvSpPr>
                  <a:spLocks noChangeShapeType="1"/>
                </p:cNvSpPr>
                <p:nvPr/>
              </p:nvSpPr>
              <p:spPr bwMode="auto">
                <a:xfrm>
                  <a:off x="-43021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7" name="Line 317"/>
                <p:cNvSpPr>
                  <a:spLocks noChangeShapeType="1"/>
                </p:cNvSpPr>
                <p:nvPr/>
              </p:nvSpPr>
              <p:spPr bwMode="auto">
                <a:xfrm>
                  <a:off x="-3492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8" name="Line 318"/>
                <p:cNvSpPr>
                  <a:spLocks noChangeShapeType="1"/>
                </p:cNvSpPr>
                <p:nvPr/>
              </p:nvSpPr>
              <p:spPr bwMode="auto">
                <a:xfrm>
                  <a:off x="-2667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69" name="Line 319"/>
                <p:cNvSpPr>
                  <a:spLocks noChangeShapeType="1"/>
                </p:cNvSpPr>
                <p:nvPr/>
              </p:nvSpPr>
              <p:spPr bwMode="auto">
                <a:xfrm>
                  <a:off x="-1857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0" name="Line 320"/>
                <p:cNvSpPr>
                  <a:spLocks noChangeShapeType="1"/>
                </p:cNvSpPr>
                <p:nvPr/>
              </p:nvSpPr>
              <p:spPr bwMode="auto">
                <a:xfrm>
                  <a:off x="-10318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1" name="Line 321"/>
                <p:cNvSpPr>
                  <a:spLocks noChangeShapeType="1"/>
                </p:cNvSpPr>
                <p:nvPr/>
              </p:nvSpPr>
              <p:spPr bwMode="auto">
                <a:xfrm>
                  <a:off x="-206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2" name="Line 322"/>
                <p:cNvSpPr>
                  <a:spLocks noChangeShapeType="1"/>
                </p:cNvSpPr>
                <p:nvPr/>
              </p:nvSpPr>
              <p:spPr bwMode="auto">
                <a:xfrm>
                  <a:off x="6191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3" name="Line 323"/>
                <p:cNvSpPr>
                  <a:spLocks noChangeShapeType="1"/>
                </p:cNvSpPr>
                <p:nvPr/>
              </p:nvSpPr>
              <p:spPr bwMode="auto">
                <a:xfrm>
                  <a:off x="1428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4" name="Line 324"/>
                <p:cNvSpPr>
                  <a:spLocks noChangeShapeType="1"/>
                </p:cNvSpPr>
                <p:nvPr/>
              </p:nvSpPr>
              <p:spPr bwMode="auto">
                <a:xfrm>
                  <a:off x="2254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5" name="Line 325"/>
                <p:cNvSpPr>
                  <a:spLocks noChangeShapeType="1"/>
                </p:cNvSpPr>
                <p:nvPr/>
              </p:nvSpPr>
              <p:spPr bwMode="auto">
                <a:xfrm>
                  <a:off x="30638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6" name="Line 326"/>
                <p:cNvSpPr>
                  <a:spLocks noChangeShapeType="1"/>
                </p:cNvSpPr>
                <p:nvPr/>
              </p:nvSpPr>
              <p:spPr bwMode="auto">
                <a:xfrm>
                  <a:off x="38893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7" name="Line 327"/>
                <p:cNvSpPr>
                  <a:spLocks noChangeShapeType="1"/>
                </p:cNvSpPr>
                <p:nvPr/>
              </p:nvSpPr>
              <p:spPr bwMode="auto">
                <a:xfrm>
                  <a:off x="4699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8" name="Line 328"/>
                <p:cNvSpPr>
                  <a:spLocks noChangeShapeType="1"/>
                </p:cNvSpPr>
                <p:nvPr/>
              </p:nvSpPr>
              <p:spPr bwMode="auto">
                <a:xfrm>
                  <a:off x="5524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79" name="Line 329"/>
                <p:cNvSpPr>
                  <a:spLocks noChangeShapeType="1"/>
                </p:cNvSpPr>
                <p:nvPr/>
              </p:nvSpPr>
              <p:spPr bwMode="auto">
                <a:xfrm>
                  <a:off x="6350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0" name="Line 330"/>
                <p:cNvSpPr>
                  <a:spLocks noChangeShapeType="1"/>
                </p:cNvSpPr>
                <p:nvPr/>
              </p:nvSpPr>
              <p:spPr bwMode="auto">
                <a:xfrm>
                  <a:off x="7175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1" name="Line 331"/>
                <p:cNvSpPr>
                  <a:spLocks noChangeShapeType="1"/>
                </p:cNvSpPr>
                <p:nvPr/>
              </p:nvSpPr>
              <p:spPr bwMode="auto">
                <a:xfrm>
                  <a:off x="7985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2" name="Line 332"/>
                <p:cNvSpPr>
                  <a:spLocks noChangeShapeType="1"/>
                </p:cNvSpPr>
                <p:nvPr/>
              </p:nvSpPr>
              <p:spPr bwMode="auto">
                <a:xfrm>
                  <a:off x="8810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3" name="Line 333"/>
                <p:cNvSpPr>
                  <a:spLocks noChangeShapeType="1"/>
                </p:cNvSpPr>
                <p:nvPr/>
              </p:nvSpPr>
              <p:spPr bwMode="auto">
                <a:xfrm>
                  <a:off x="9620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4" name="Line 334"/>
                <p:cNvSpPr>
                  <a:spLocks noChangeShapeType="1"/>
                </p:cNvSpPr>
                <p:nvPr/>
              </p:nvSpPr>
              <p:spPr bwMode="auto">
                <a:xfrm>
                  <a:off x="10445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5" name="Line 335"/>
                <p:cNvSpPr>
                  <a:spLocks noChangeShapeType="1"/>
                </p:cNvSpPr>
                <p:nvPr/>
              </p:nvSpPr>
              <p:spPr bwMode="auto">
                <a:xfrm>
                  <a:off x="11271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6" name="Line 336"/>
                <p:cNvSpPr>
                  <a:spLocks noChangeShapeType="1"/>
                </p:cNvSpPr>
                <p:nvPr/>
              </p:nvSpPr>
              <p:spPr bwMode="auto">
                <a:xfrm>
                  <a:off x="120808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7" name="Line 337"/>
                <p:cNvSpPr>
                  <a:spLocks noChangeShapeType="1"/>
                </p:cNvSpPr>
                <p:nvPr/>
              </p:nvSpPr>
              <p:spPr bwMode="auto">
                <a:xfrm>
                  <a:off x="12906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8" name="Line 338"/>
                <p:cNvSpPr>
                  <a:spLocks noChangeShapeType="1"/>
                </p:cNvSpPr>
                <p:nvPr/>
              </p:nvSpPr>
              <p:spPr bwMode="auto">
                <a:xfrm>
                  <a:off x="13731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89" name="Line 339"/>
                <p:cNvSpPr>
                  <a:spLocks noChangeShapeType="1"/>
                </p:cNvSpPr>
                <p:nvPr/>
              </p:nvSpPr>
              <p:spPr bwMode="auto">
                <a:xfrm>
                  <a:off x="14541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0" name="Line 340"/>
                <p:cNvSpPr>
                  <a:spLocks noChangeShapeType="1"/>
                </p:cNvSpPr>
                <p:nvPr/>
              </p:nvSpPr>
              <p:spPr bwMode="auto">
                <a:xfrm>
                  <a:off x="15367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1" name="Line 341"/>
                <p:cNvSpPr>
                  <a:spLocks noChangeShapeType="1"/>
                </p:cNvSpPr>
                <p:nvPr/>
              </p:nvSpPr>
              <p:spPr bwMode="auto">
                <a:xfrm>
                  <a:off x="161766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2" name="Line 342"/>
                <p:cNvSpPr>
                  <a:spLocks noChangeShapeType="1"/>
                </p:cNvSpPr>
                <p:nvPr/>
              </p:nvSpPr>
              <p:spPr bwMode="auto">
                <a:xfrm>
                  <a:off x="17002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3" name="Line 343"/>
                <p:cNvSpPr>
                  <a:spLocks noChangeShapeType="1"/>
                </p:cNvSpPr>
                <p:nvPr/>
              </p:nvSpPr>
              <p:spPr bwMode="auto">
                <a:xfrm>
                  <a:off x="17827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4" name="Line 344"/>
                <p:cNvSpPr>
                  <a:spLocks noChangeShapeType="1"/>
                </p:cNvSpPr>
                <p:nvPr/>
              </p:nvSpPr>
              <p:spPr bwMode="auto">
                <a:xfrm>
                  <a:off x="18637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5" name="Line 345"/>
                <p:cNvSpPr>
                  <a:spLocks noChangeShapeType="1"/>
                </p:cNvSpPr>
                <p:nvPr/>
              </p:nvSpPr>
              <p:spPr bwMode="auto">
                <a:xfrm>
                  <a:off x="19462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6" name="Line 346"/>
                <p:cNvSpPr>
                  <a:spLocks noChangeShapeType="1"/>
                </p:cNvSpPr>
                <p:nvPr/>
              </p:nvSpPr>
              <p:spPr bwMode="auto">
                <a:xfrm>
                  <a:off x="20288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7" name="Line 347"/>
                <p:cNvSpPr>
                  <a:spLocks noChangeShapeType="1"/>
                </p:cNvSpPr>
                <p:nvPr/>
              </p:nvSpPr>
              <p:spPr bwMode="auto">
                <a:xfrm>
                  <a:off x="210978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8" name="Line 348"/>
                <p:cNvSpPr>
                  <a:spLocks noChangeShapeType="1"/>
                </p:cNvSpPr>
                <p:nvPr/>
              </p:nvSpPr>
              <p:spPr bwMode="auto">
                <a:xfrm>
                  <a:off x="21923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99" name="Line 349"/>
                <p:cNvSpPr>
                  <a:spLocks noChangeShapeType="1"/>
                </p:cNvSpPr>
                <p:nvPr/>
              </p:nvSpPr>
              <p:spPr bwMode="auto">
                <a:xfrm>
                  <a:off x="227488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0" name="Line 350"/>
                <p:cNvSpPr>
                  <a:spLocks noChangeShapeType="1"/>
                </p:cNvSpPr>
                <p:nvPr/>
              </p:nvSpPr>
              <p:spPr bwMode="auto">
                <a:xfrm>
                  <a:off x="23558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1" name="Line 351"/>
                <p:cNvSpPr>
                  <a:spLocks noChangeShapeType="1"/>
                </p:cNvSpPr>
                <p:nvPr/>
              </p:nvSpPr>
              <p:spPr bwMode="auto">
                <a:xfrm>
                  <a:off x="24384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2" name="Line 352"/>
                <p:cNvSpPr>
                  <a:spLocks noChangeShapeType="1"/>
                </p:cNvSpPr>
                <p:nvPr/>
              </p:nvSpPr>
              <p:spPr bwMode="auto">
                <a:xfrm>
                  <a:off x="251936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3" name="Line 353"/>
                <p:cNvSpPr>
                  <a:spLocks noChangeShapeType="1"/>
                </p:cNvSpPr>
                <p:nvPr/>
              </p:nvSpPr>
              <p:spPr bwMode="auto">
                <a:xfrm>
                  <a:off x="26019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4" name="Line 354"/>
                <p:cNvSpPr>
                  <a:spLocks noChangeShapeType="1"/>
                </p:cNvSpPr>
                <p:nvPr/>
              </p:nvSpPr>
              <p:spPr bwMode="auto">
                <a:xfrm>
                  <a:off x="26844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5" name="Line 355"/>
                <p:cNvSpPr>
                  <a:spLocks noChangeShapeType="1"/>
                </p:cNvSpPr>
                <p:nvPr/>
              </p:nvSpPr>
              <p:spPr bwMode="auto">
                <a:xfrm>
                  <a:off x="27654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6" name="Line 356"/>
                <p:cNvSpPr>
                  <a:spLocks noChangeShapeType="1"/>
                </p:cNvSpPr>
                <p:nvPr/>
              </p:nvSpPr>
              <p:spPr bwMode="auto">
                <a:xfrm>
                  <a:off x="28479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7" name="Line 357"/>
                <p:cNvSpPr>
                  <a:spLocks noChangeShapeType="1"/>
                </p:cNvSpPr>
                <p:nvPr/>
              </p:nvSpPr>
              <p:spPr bwMode="auto">
                <a:xfrm>
                  <a:off x="29305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8" name="Line 358"/>
                <p:cNvSpPr>
                  <a:spLocks noChangeShapeType="1"/>
                </p:cNvSpPr>
                <p:nvPr/>
              </p:nvSpPr>
              <p:spPr bwMode="auto">
                <a:xfrm>
                  <a:off x="301148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09" name="Line 359"/>
                <p:cNvSpPr>
                  <a:spLocks noChangeShapeType="1"/>
                </p:cNvSpPr>
                <p:nvPr/>
              </p:nvSpPr>
              <p:spPr bwMode="auto">
                <a:xfrm>
                  <a:off x="309403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0" name="Line 360"/>
                <p:cNvSpPr>
                  <a:spLocks noChangeShapeType="1"/>
                </p:cNvSpPr>
                <p:nvPr/>
              </p:nvSpPr>
              <p:spPr bwMode="auto">
                <a:xfrm>
                  <a:off x="31750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1" name="Line 361"/>
                <p:cNvSpPr>
                  <a:spLocks noChangeShapeType="1"/>
                </p:cNvSpPr>
                <p:nvPr/>
              </p:nvSpPr>
              <p:spPr bwMode="auto">
                <a:xfrm>
                  <a:off x="32575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2" name="Line 362"/>
                <p:cNvSpPr>
                  <a:spLocks noChangeShapeType="1"/>
                </p:cNvSpPr>
                <p:nvPr/>
              </p:nvSpPr>
              <p:spPr bwMode="auto">
                <a:xfrm>
                  <a:off x="334010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3" name="Line 363"/>
                <p:cNvSpPr>
                  <a:spLocks noChangeShapeType="1"/>
                </p:cNvSpPr>
                <p:nvPr/>
              </p:nvSpPr>
              <p:spPr bwMode="auto">
                <a:xfrm>
                  <a:off x="342106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4" name="Line 364"/>
                <p:cNvSpPr>
                  <a:spLocks noChangeShapeType="1"/>
                </p:cNvSpPr>
                <p:nvPr/>
              </p:nvSpPr>
              <p:spPr bwMode="auto">
                <a:xfrm>
                  <a:off x="35036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5" name="Line 365"/>
                <p:cNvSpPr>
                  <a:spLocks noChangeShapeType="1"/>
                </p:cNvSpPr>
                <p:nvPr/>
              </p:nvSpPr>
              <p:spPr bwMode="auto">
                <a:xfrm>
                  <a:off x="358616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6" name="Line 366"/>
                <p:cNvSpPr>
                  <a:spLocks noChangeShapeType="1"/>
                </p:cNvSpPr>
                <p:nvPr/>
              </p:nvSpPr>
              <p:spPr bwMode="auto">
                <a:xfrm>
                  <a:off x="36671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7" name="Line 367"/>
                <p:cNvSpPr>
                  <a:spLocks noChangeShapeType="1"/>
                </p:cNvSpPr>
                <p:nvPr/>
              </p:nvSpPr>
              <p:spPr bwMode="auto">
                <a:xfrm>
                  <a:off x="37496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8" name="Line 368"/>
                <p:cNvSpPr>
                  <a:spLocks noChangeShapeType="1"/>
                </p:cNvSpPr>
                <p:nvPr/>
              </p:nvSpPr>
              <p:spPr bwMode="auto">
                <a:xfrm>
                  <a:off x="38306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19" name="Line 369"/>
                <p:cNvSpPr>
                  <a:spLocks noChangeShapeType="1"/>
                </p:cNvSpPr>
                <p:nvPr/>
              </p:nvSpPr>
              <p:spPr bwMode="auto">
                <a:xfrm flipV="1">
                  <a:off x="391318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0" name="Line 370"/>
                <p:cNvSpPr>
                  <a:spLocks noChangeShapeType="1"/>
                </p:cNvSpPr>
                <p:nvPr/>
              </p:nvSpPr>
              <p:spPr bwMode="auto">
                <a:xfrm flipV="1">
                  <a:off x="3995738" y="6402388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1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4076700" y="639286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2" name="Line 372"/>
                <p:cNvSpPr>
                  <a:spLocks noChangeShapeType="1"/>
                </p:cNvSpPr>
                <p:nvPr/>
              </p:nvSpPr>
              <p:spPr bwMode="auto">
                <a:xfrm flipV="1">
                  <a:off x="4159250" y="6369051"/>
                  <a:ext cx="82550" cy="238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3" name="Line 373"/>
                <p:cNvSpPr>
                  <a:spLocks noChangeShapeType="1"/>
                </p:cNvSpPr>
                <p:nvPr/>
              </p:nvSpPr>
              <p:spPr bwMode="auto">
                <a:xfrm flipV="1">
                  <a:off x="4241800" y="6311901"/>
                  <a:ext cx="80963" cy="571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4" name="Line 374"/>
                <p:cNvSpPr>
                  <a:spLocks noChangeShapeType="1"/>
                </p:cNvSpPr>
                <p:nvPr/>
              </p:nvSpPr>
              <p:spPr bwMode="auto">
                <a:xfrm flipV="1">
                  <a:off x="4322763" y="6197601"/>
                  <a:ext cx="82550" cy="1143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5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4405313" y="5983288"/>
                  <a:ext cx="82550" cy="2143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6" name="Line 376"/>
                <p:cNvSpPr>
                  <a:spLocks noChangeShapeType="1"/>
                </p:cNvSpPr>
                <p:nvPr/>
              </p:nvSpPr>
              <p:spPr bwMode="auto">
                <a:xfrm flipV="1">
                  <a:off x="4487863" y="5630863"/>
                  <a:ext cx="80963" cy="3524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7" name="Line 377"/>
                <p:cNvSpPr>
                  <a:spLocks noChangeShapeType="1"/>
                </p:cNvSpPr>
                <p:nvPr/>
              </p:nvSpPr>
              <p:spPr bwMode="auto">
                <a:xfrm flipV="1">
                  <a:off x="4568825" y="5122863"/>
                  <a:ext cx="82550" cy="5080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8" name="Line 378"/>
                <p:cNvSpPr>
                  <a:spLocks noChangeShapeType="1"/>
                </p:cNvSpPr>
                <p:nvPr/>
              </p:nvSpPr>
              <p:spPr bwMode="auto">
                <a:xfrm flipV="1">
                  <a:off x="4651375" y="4478338"/>
                  <a:ext cx="80963" cy="644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29" name="Line 379"/>
                <p:cNvSpPr>
                  <a:spLocks noChangeShapeType="1"/>
                </p:cNvSpPr>
                <p:nvPr/>
              </p:nvSpPr>
              <p:spPr bwMode="auto">
                <a:xfrm flipV="1">
                  <a:off x="4732338" y="3786188"/>
                  <a:ext cx="82550" cy="6921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0" name="Line 380"/>
                <p:cNvSpPr>
                  <a:spLocks noChangeShapeType="1"/>
                </p:cNvSpPr>
                <p:nvPr/>
              </p:nvSpPr>
              <p:spPr bwMode="auto">
                <a:xfrm flipV="1">
                  <a:off x="4814888" y="3181351"/>
                  <a:ext cx="82550" cy="6048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1" name="Line 381"/>
                <p:cNvSpPr>
                  <a:spLocks noChangeShapeType="1"/>
                </p:cNvSpPr>
                <p:nvPr/>
              </p:nvSpPr>
              <p:spPr bwMode="auto">
                <a:xfrm flipV="1">
                  <a:off x="4897438" y="2813051"/>
                  <a:ext cx="80963" cy="3683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2" name="Line 382"/>
                <p:cNvSpPr>
                  <a:spLocks noChangeShapeType="1"/>
                </p:cNvSpPr>
                <p:nvPr/>
              </p:nvSpPr>
              <p:spPr bwMode="auto">
                <a:xfrm flipV="1">
                  <a:off x="4978400" y="2778126"/>
                  <a:ext cx="82550" cy="349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3" name="Line 383"/>
                <p:cNvSpPr>
                  <a:spLocks noChangeShapeType="1"/>
                </p:cNvSpPr>
                <p:nvPr/>
              </p:nvSpPr>
              <p:spPr bwMode="auto">
                <a:xfrm>
                  <a:off x="5060950" y="2778126"/>
                  <a:ext cx="82550" cy="3127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4" name="Line 384"/>
                <p:cNvSpPr>
                  <a:spLocks noChangeShapeType="1"/>
                </p:cNvSpPr>
                <p:nvPr/>
              </p:nvSpPr>
              <p:spPr bwMode="auto">
                <a:xfrm>
                  <a:off x="5143500" y="3090863"/>
                  <a:ext cx="80963" cy="5699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5" name="Line 385"/>
                <p:cNvSpPr>
                  <a:spLocks noChangeShapeType="1"/>
                </p:cNvSpPr>
                <p:nvPr/>
              </p:nvSpPr>
              <p:spPr bwMode="auto">
                <a:xfrm>
                  <a:off x="5224463" y="3660776"/>
                  <a:ext cx="82550" cy="6873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6" name="Line 386"/>
                <p:cNvSpPr>
                  <a:spLocks noChangeShapeType="1"/>
                </p:cNvSpPr>
                <p:nvPr/>
              </p:nvSpPr>
              <p:spPr bwMode="auto">
                <a:xfrm>
                  <a:off x="5307013" y="4348163"/>
                  <a:ext cx="80963" cy="6604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7" name="Line 387"/>
                <p:cNvSpPr>
                  <a:spLocks noChangeShapeType="1"/>
                </p:cNvSpPr>
                <p:nvPr/>
              </p:nvSpPr>
              <p:spPr bwMode="auto">
                <a:xfrm>
                  <a:off x="5387975" y="5008563"/>
                  <a:ext cx="82550" cy="5381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8" name="Line 388"/>
                <p:cNvSpPr>
                  <a:spLocks noChangeShapeType="1"/>
                </p:cNvSpPr>
                <p:nvPr/>
              </p:nvSpPr>
              <p:spPr bwMode="auto">
                <a:xfrm>
                  <a:off x="5470525" y="5546726"/>
                  <a:ext cx="82550" cy="3810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39" name="Line 389"/>
                <p:cNvSpPr>
                  <a:spLocks noChangeShapeType="1"/>
                </p:cNvSpPr>
                <p:nvPr/>
              </p:nvSpPr>
              <p:spPr bwMode="auto">
                <a:xfrm>
                  <a:off x="5553075" y="5927726"/>
                  <a:ext cx="80963" cy="2381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0" name="Line 390"/>
                <p:cNvSpPr>
                  <a:spLocks noChangeShapeType="1"/>
                </p:cNvSpPr>
                <p:nvPr/>
              </p:nvSpPr>
              <p:spPr bwMode="auto">
                <a:xfrm>
                  <a:off x="5634038" y="6165851"/>
                  <a:ext cx="82550" cy="130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1" name="Line 391"/>
                <p:cNvSpPr>
                  <a:spLocks noChangeShapeType="1"/>
                </p:cNvSpPr>
                <p:nvPr/>
              </p:nvSpPr>
              <p:spPr bwMode="auto">
                <a:xfrm>
                  <a:off x="5716588" y="6296026"/>
                  <a:ext cx="82550" cy="650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2" name="Line 392"/>
                <p:cNvSpPr>
                  <a:spLocks noChangeShapeType="1"/>
                </p:cNvSpPr>
                <p:nvPr/>
              </p:nvSpPr>
              <p:spPr bwMode="auto">
                <a:xfrm>
                  <a:off x="5799138" y="6361113"/>
                  <a:ext cx="80963" cy="285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3" name="Line 393"/>
                <p:cNvSpPr>
                  <a:spLocks noChangeShapeType="1"/>
                </p:cNvSpPr>
                <p:nvPr/>
              </p:nvSpPr>
              <p:spPr bwMode="auto">
                <a:xfrm>
                  <a:off x="5880100" y="6389688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4" name="Line 394"/>
                <p:cNvSpPr>
                  <a:spLocks noChangeShapeType="1"/>
                </p:cNvSpPr>
                <p:nvPr/>
              </p:nvSpPr>
              <p:spPr bwMode="auto">
                <a:xfrm>
                  <a:off x="5962650" y="6400801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5" name="Line 395"/>
                <p:cNvSpPr>
                  <a:spLocks noChangeShapeType="1"/>
                </p:cNvSpPr>
                <p:nvPr/>
              </p:nvSpPr>
              <p:spPr bwMode="auto">
                <a:xfrm>
                  <a:off x="6043613" y="6403976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6" name="Line 396"/>
                <p:cNvSpPr>
                  <a:spLocks noChangeShapeType="1"/>
                </p:cNvSpPr>
                <p:nvPr/>
              </p:nvSpPr>
              <p:spPr bwMode="auto">
                <a:xfrm>
                  <a:off x="612616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7" name="Line 397"/>
                <p:cNvSpPr>
                  <a:spLocks noChangeShapeType="1"/>
                </p:cNvSpPr>
                <p:nvPr/>
              </p:nvSpPr>
              <p:spPr bwMode="auto">
                <a:xfrm>
                  <a:off x="6208713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8" name="Line 398"/>
                <p:cNvSpPr>
                  <a:spLocks noChangeShapeType="1"/>
                </p:cNvSpPr>
                <p:nvPr/>
              </p:nvSpPr>
              <p:spPr bwMode="auto">
                <a:xfrm>
                  <a:off x="62896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49" name="Line 399"/>
                <p:cNvSpPr>
                  <a:spLocks noChangeShapeType="1"/>
                </p:cNvSpPr>
                <p:nvPr/>
              </p:nvSpPr>
              <p:spPr bwMode="auto">
                <a:xfrm>
                  <a:off x="63722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0" name="Line 400"/>
                <p:cNvSpPr>
                  <a:spLocks noChangeShapeType="1"/>
                </p:cNvSpPr>
                <p:nvPr/>
              </p:nvSpPr>
              <p:spPr bwMode="auto">
                <a:xfrm>
                  <a:off x="64547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1" name="Line 401"/>
                <p:cNvSpPr>
                  <a:spLocks noChangeShapeType="1"/>
                </p:cNvSpPr>
                <p:nvPr/>
              </p:nvSpPr>
              <p:spPr bwMode="auto">
                <a:xfrm>
                  <a:off x="653573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2" name="Line 402"/>
                <p:cNvSpPr>
                  <a:spLocks noChangeShapeType="1"/>
                </p:cNvSpPr>
                <p:nvPr/>
              </p:nvSpPr>
              <p:spPr bwMode="auto">
                <a:xfrm>
                  <a:off x="6618288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3" name="Line 403"/>
                <p:cNvSpPr>
                  <a:spLocks noChangeShapeType="1"/>
                </p:cNvSpPr>
                <p:nvPr/>
              </p:nvSpPr>
              <p:spPr bwMode="auto">
                <a:xfrm>
                  <a:off x="6700838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4" name="Line 404"/>
                <p:cNvSpPr>
                  <a:spLocks noChangeShapeType="1"/>
                </p:cNvSpPr>
                <p:nvPr/>
              </p:nvSpPr>
              <p:spPr bwMode="auto">
                <a:xfrm>
                  <a:off x="67818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5" name="Line 405"/>
                <p:cNvSpPr>
                  <a:spLocks noChangeShapeType="1"/>
                </p:cNvSpPr>
                <p:nvPr/>
              </p:nvSpPr>
              <p:spPr bwMode="auto">
                <a:xfrm>
                  <a:off x="68643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6" name="Line 406"/>
                <p:cNvSpPr>
                  <a:spLocks noChangeShapeType="1"/>
                </p:cNvSpPr>
                <p:nvPr/>
              </p:nvSpPr>
              <p:spPr bwMode="auto">
                <a:xfrm>
                  <a:off x="6945313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7" name="Line 408"/>
                <p:cNvSpPr>
                  <a:spLocks noChangeShapeType="1"/>
                </p:cNvSpPr>
                <p:nvPr/>
              </p:nvSpPr>
              <p:spPr bwMode="auto">
                <a:xfrm>
                  <a:off x="702786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8" name="Line 409"/>
                <p:cNvSpPr>
                  <a:spLocks noChangeShapeType="1"/>
                </p:cNvSpPr>
                <p:nvPr/>
              </p:nvSpPr>
              <p:spPr bwMode="auto">
                <a:xfrm>
                  <a:off x="711041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59" name="Line 410"/>
                <p:cNvSpPr>
                  <a:spLocks noChangeShapeType="1"/>
                </p:cNvSpPr>
                <p:nvPr/>
              </p:nvSpPr>
              <p:spPr bwMode="auto">
                <a:xfrm>
                  <a:off x="71913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0" name="Line 411"/>
                <p:cNvSpPr>
                  <a:spLocks noChangeShapeType="1"/>
                </p:cNvSpPr>
                <p:nvPr/>
              </p:nvSpPr>
              <p:spPr bwMode="auto">
                <a:xfrm>
                  <a:off x="727392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1" name="Line 412"/>
                <p:cNvSpPr>
                  <a:spLocks noChangeShapeType="1"/>
                </p:cNvSpPr>
                <p:nvPr/>
              </p:nvSpPr>
              <p:spPr bwMode="auto">
                <a:xfrm>
                  <a:off x="735647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2" name="Line 413"/>
                <p:cNvSpPr>
                  <a:spLocks noChangeShapeType="1"/>
                </p:cNvSpPr>
                <p:nvPr/>
              </p:nvSpPr>
              <p:spPr bwMode="auto">
                <a:xfrm>
                  <a:off x="74374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3" name="Line 414"/>
                <p:cNvSpPr>
                  <a:spLocks noChangeShapeType="1"/>
                </p:cNvSpPr>
                <p:nvPr/>
              </p:nvSpPr>
              <p:spPr bwMode="auto">
                <a:xfrm>
                  <a:off x="75199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4" name="Line 415"/>
                <p:cNvSpPr>
                  <a:spLocks noChangeShapeType="1"/>
                </p:cNvSpPr>
                <p:nvPr/>
              </p:nvSpPr>
              <p:spPr bwMode="auto">
                <a:xfrm>
                  <a:off x="76009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5" name="Line 416"/>
                <p:cNvSpPr>
                  <a:spLocks noChangeShapeType="1"/>
                </p:cNvSpPr>
                <p:nvPr/>
              </p:nvSpPr>
              <p:spPr bwMode="auto">
                <a:xfrm>
                  <a:off x="76835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6" name="Line 417"/>
                <p:cNvSpPr>
                  <a:spLocks noChangeShapeType="1"/>
                </p:cNvSpPr>
                <p:nvPr/>
              </p:nvSpPr>
              <p:spPr bwMode="auto">
                <a:xfrm>
                  <a:off x="77660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7" name="Line 418"/>
                <p:cNvSpPr>
                  <a:spLocks noChangeShapeType="1"/>
                </p:cNvSpPr>
                <p:nvPr/>
              </p:nvSpPr>
              <p:spPr bwMode="auto">
                <a:xfrm>
                  <a:off x="784701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8" name="Line 419"/>
                <p:cNvSpPr>
                  <a:spLocks noChangeShapeType="1"/>
                </p:cNvSpPr>
                <p:nvPr/>
              </p:nvSpPr>
              <p:spPr bwMode="auto">
                <a:xfrm>
                  <a:off x="792956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69" name="Line 420"/>
                <p:cNvSpPr>
                  <a:spLocks noChangeShapeType="1"/>
                </p:cNvSpPr>
                <p:nvPr/>
              </p:nvSpPr>
              <p:spPr bwMode="auto">
                <a:xfrm>
                  <a:off x="8012112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0" name="Line 421"/>
                <p:cNvSpPr>
                  <a:spLocks noChangeShapeType="1"/>
                </p:cNvSpPr>
                <p:nvPr/>
              </p:nvSpPr>
              <p:spPr bwMode="auto">
                <a:xfrm>
                  <a:off x="8093075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1" name="Line 422"/>
                <p:cNvSpPr>
                  <a:spLocks noChangeShapeType="1"/>
                </p:cNvSpPr>
                <p:nvPr/>
              </p:nvSpPr>
              <p:spPr bwMode="auto">
                <a:xfrm>
                  <a:off x="8175625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2" name="Line 423"/>
                <p:cNvSpPr>
                  <a:spLocks noChangeShapeType="1"/>
                </p:cNvSpPr>
                <p:nvPr/>
              </p:nvSpPr>
              <p:spPr bwMode="auto">
                <a:xfrm>
                  <a:off x="825658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3" name="Line 424"/>
                <p:cNvSpPr>
                  <a:spLocks noChangeShapeType="1"/>
                </p:cNvSpPr>
                <p:nvPr/>
              </p:nvSpPr>
              <p:spPr bwMode="auto">
                <a:xfrm>
                  <a:off x="8339137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4" name="Line 425"/>
                <p:cNvSpPr>
                  <a:spLocks noChangeShapeType="1"/>
                </p:cNvSpPr>
                <p:nvPr/>
              </p:nvSpPr>
              <p:spPr bwMode="auto">
                <a:xfrm>
                  <a:off x="8421687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5" name="Line 426"/>
                <p:cNvSpPr>
                  <a:spLocks noChangeShapeType="1"/>
                </p:cNvSpPr>
                <p:nvPr/>
              </p:nvSpPr>
              <p:spPr bwMode="auto">
                <a:xfrm>
                  <a:off x="850265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6" name="Line 427"/>
                <p:cNvSpPr>
                  <a:spLocks noChangeShapeType="1"/>
                </p:cNvSpPr>
                <p:nvPr/>
              </p:nvSpPr>
              <p:spPr bwMode="auto">
                <a:xfrm>
                  <a:off x="8585200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7" name="Line 428"/>
                <p:cNvSpPr>
                  <a:spLocks noChangeShapeType="1"/>
                </p:cNvSpPr>
                <p:nvPr/>
              </p:nvSpPr>
              <p:spPr bwMode="auto">
                <a:xfrm>
                  <a:off x="8667750" y="64055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8" name="Line 429"/>
                <p:cNvSpPr>
                  <a:spLocks noChangeShapeType="1"/>
                </p:cNvSpPr>
                <p:nvPr/>
              </p:nvSpPr>
              <p:spPr bwMode="auto">
                <a:xfrm>
                  <a:off x="8748712" y="64055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79" name="Line 430"/>
                <p:cNvSpPr>
                  <a:spLocks noChangeShapeType="1"/>
                </p:cNvSpPr>
                <p:nvPr/>
              </p:nvSpPr>
              <p:spPr bwMode="auto">
                <a:xfrm flipV="1">
                  <a:off x="-1250950" y="6388101"/>
                  <a:ext cx="82550" cy="47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0" name="Line 431"/>
                <p:cNvSpPr>
                  <a:spLocks noChangeShapeType="1"/>
                </p:cNvSpPr>
                <p:nvPr/>
              </p:nvSpPr>
              <p:spPr bwMode="auto">
                <a:xfrm flipV="1">
                  <a:off x="-1168400" y="6384926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1" name="Line 432"/>
                <p:cNvSpPr>
                  <a:spLocks noChangeShapeType="1"/>
                </p:cNvSpPr>
                <p:nvPr/>
              </p:nvSpPr>
              <p:spPr bwMode="auto">
                <a:xfrm>
                  <a:off x="-1085850" y="6384926"/>
                  <a:ext cx="80963" cy="254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2" name="Line 433"/>
                <p:cNvSpPr>
                  <a:spLocks noChangeShapeType="1"/>
                </p:cNvSpPr>
                <p:nvPr/>
              </p:nvSpPr>
              <p:spPr bwMode="auto">
                <a:xfrm>
                  <a:off x="-1004888" y="6410326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3" name="Line 434"/>
                <p:cNvSpPr>
                  <a:spLocks noChangeShapeType="1"/>
                </p:cNvSpPr>
                <p:nvPr/>
              </p:nvSpPr>
              <p:spPr bwMode="auto">
                <a:xfrm flipV="1">
                  <a:off x="-922338" y="6405563"/>
                  <a:ext cx="80963" cy="79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4" name="Line 435"/>
                <p:cNvSpPr>
                  <a:spLocks noChangeShapeType="1"/>
                </p:cNvSpPr>
                <p:nvPr/>
              </p:nvSpPr>
              <p:spPr bwMode="auto">
                <a:xfrm flipV="1">
                  <a:off x="-841375" y="6403976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5" name="Line 436"/>
                <p:cNvSpPr>
                  <a:spLocks noChangeShapeType="1"/>
                </p:cNvSpPr>
                <p:nvPr/>
              </p:nvSpPr>
              <p:spPr bwMode="auto">
                <a:xfrm flipV="1">
                  <a:off x="-758825" y="6392863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6" name="Line 437"/>
                <p:cNvSpPr>
                  <a:spLocks noChangeShapeType="1"/>
                </p:cNvSpPr>
                <p:nvPr/>
              </p:nvSpPr>
              <p:spPr bwMode="auto">
                <a:xfrm>
                  <a:off x="-676275" y="6392863"/>
                  <a:ext cx="80963" cy="127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7" name="Line 438"/>
                <p:cNvSpPr>
                  <a:spLocks noChangeShapeType="1"/>
                </p:cNvSpPr>
                <p:nvPr/>
              </p:nvSpPr>
              <p:spPr bwMode="auto">
                <a:xfrm>
                  <a:off x="-595313" y="6405563"/>
                  <a:ext cx="82550" cy="142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8" name="Line 439"/>
                <p:cNvSpPr>
                  <a:spLocks noChangeShapeType="1"/>
                </p:cNvSpPr>
                <p:nvPr/>
              </p:nvSpPr>
              <p:spPr bwMode="auto">
                <a:xfrm>
                  <a:off x="-512763" y="6419851"/>
                  <a:ext cx="82550" cy="127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89" name="Line 440"/>
                <p:cNvSpPr>
                  <a:spLocks noChangeShapeType="1"/>
                </p:cNvSpPr>
                <p:nvPr/>
              </p:nvSpPr>
              <p:spPr bwMode="auto">
                <a:xfrm flipV="1">
                  <a:off x="-430213" y="6427788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0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-349250" y="641826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1" name="Line 442"/>
                <p:cNvSpPr>
                  <a:spLocks noChangeShapeType="1"/>
                </p:cNvSpPr>
                <p:nvPr/>
              </p:nvSpPr>
              <p:spPr bwMode="auto">
                <a:xfrm flipV="1">
                  <a:off x="-266700" y="6402388"/>
                  <a:ext cx="80963" cy="158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2" name="Line 443"/>
                <p:cNvSpPr>
                  <a:spLocks noChangeShapeType="1"/>
                </p:cNvSpPr>
                <p:nvPr/>
              </p:nvSpPr>
              <p:spPr bwMode="auto">
                <a:xfrm flipV="1">
                  <a:off x="-185738" y="6399213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3" name="Line 444"/>
                <p:cNvSpPr>
                  <a:spLocks noChangeShapeType="1"/>
                </p:cNvSpPr>
                <p:nvPr/>
              </p:nvSpPr>
              <p:spPr bwMode="auto">
                <a:xfrm>
                  <a:off x="-103188" y="639921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4" name="Line 445"/>
                <p:cNvSpPr>
                  <a:spLocks noChangeShapeType="1"/>
                </p:cNvSpPr>
                <p:nvPr/>
              </p:nvSpPr>
              <p:spPr bwMode="auto">
                <a:xfrm>
                  <a:off x="-20638" y="6400801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5" name="Line 446"/>
                <p:cNvSpPr>
                  <a:spLocks noChangeShapeType="1"/>
                </p:cNvSpPr>
                <p:nvPr/>
              </p:nvSpPr>
              <p:spPr bwMode="auto">
                <a:xfrm flipV="1">
                  <a:off x="61912" y="6396038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6" name="Line 447"/>
                <p:cNvSpPr>
                  <a:spLocks noChangeShapeType="1"/>
                </p:cNvSpPr>
                <p:nvPr/>
              </p:nvSpPr>
              <p:spPr bwMode="auto">
                <a:xfrm>
                  <a:off x="142875" y="6396038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7" name="Line 448"/>
                <p:cNvSpPr>
                  <a:spLocks noChangeShapeType="1"/>
                </p:cNvSpPr>
                <p:nvPr/>
              </p:nvSpPr>
              <p:spPr bwMode="auto">
                <a:xfrm>
                  <a:off x="225425" y="6399213"/>
                  <a:ext cx="80963" cy="254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8" name="Line 449"/>
                <p:cNvSpPr>
                  <a:spLocks noChangeShapeType="1"/>
                </p:cNvSpPr>
                <p:nvPr/>
              </p:nvSpPr>
              <p:spPr bwMode="auto">
                <a:xfrm flipV="1">
                  <a:off x="306387" y="6418263"/>
                  <a:ext cx="82550" cy="63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99" name="Line 450"/>
                <p:cNvSpPr>
                  <a:spLocks noChangeShapeType="1"/>
                </p:cNvSpPr>
                <p:nvPr/>
              </p:nvSpPr>
              <p:spPr bwMode="auto">
                <a:xfrm>
                  <a:off x="388937" y="6418263"/>
                  <a:ext cx="80963" cy="190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0" name="Line 451"/>
                <p:cNvSpPr>
                  <a:spLocks noChangeShapeType="1"/>
                </p:cNvSpPr>
                <p:nvPr/>
              </p:nvSpPr>
              <p:spPr bwMode="auto">
                <a:xfrm>
                  <a:off x="469900" y="643731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1" name="Line 452"/>
                <p:cNvSpPr>
                  <a:spLocks noChangeShapeType="1"/>
                </p:cNvSpPr>
                <p:nvPr/>
              </p:nvSpPr>
              <p:spPr bwMode="auto">
                <a:xfrm flipV="1">
                  <a:off x="552450" y="6429376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2" name="Line 453"/>
                <p:cNvSpPr>
                  <a:spLocks noChangeShapeType="1"/>
                </p:cNvSpPr>
                <p:nvPr/>
              </p:nvSpPr>
              <p:spPr bwMode="auto">
                <a:xfrm>
                  <a:off x="635000" y="6429376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3" name="Line 454"/>
                <p:cNvSpPr>
                  <a:spLocks noChangeShapeType="1"/>
                </p:cNvSpPr>
                <p:nvPr/>
              </p:nvSpPr>
              <p:spPr bwMode="auto">
                <a:xfrm flipV="1">
                  <a:off x="717550" y="64309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4" name="Line 455"/>
                <p:cNvSpPr>
                  <a:spLocks noChangeShapeType="1"/>
                </p:cNvSpPr>
                <p:nvPr/>
              </p:nvSpPr>
              <p:spPr bwMode="auto">
                <a:xfrm flipV="1">
                  <a:off x="798512" y="6415088"/>
                  <a:ext cx="82550" cy="158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5" name="Line 456"/>
                <p:cNvSpPr>
                  <a:spLocks noChangeShapeType="1"/>
                </p:cNvSpPr>
                <p:nvPr/>
              </p:nvSpPr>
              <p:spPr bwMode="auto">
                <a:xfrm>
                  <a:off x="881062" y="6415088"/>
                  <a:ext cx="80963" cy="142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6" name="Line 457"/>
                <p:cNvSpPr>
                  <a:spLocks noChangeShapeType="1"/>
                </p:cNvSpPr>
                <p:nvPr/>
              </p:nvSpPr>
              <p:spPr bwMode="auto">
                <a:xfrm>
                  <a:off x="962025" y="6429376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7" name="Line 458"/>
                <p:cNvSpPr>
                  <a:spLocks noChangeShapeType="1"/>
                </p:cNvSpPr>
                <p:nvPr/>
              </p:nvSpPr>
              <p:spPr bwMode="auto">
                <a:xfrm flipV="1">
                  <a:off x="1044575" y="6415088"/>
                  <a:ext cx="82550" cy="174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8" name="Line 459"/>
                <p:cNvSpPr>
                  <a:spLocks noChangeShapeType="1"/>
                </p:cNvSpPr>
                <p:nvPr/>
              </p:nvSpPr>
              <p:spPr bwMode="auto">
                <a:xfrm>
                  <a:off x="1127125" y="6415088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09" name="Line 460"/>
                <p:cNvSpPr>
                  <a:spLocks noChangeShapeType="1"/>
                </p:cNvSpPr>
                <p:nvPr/>
              </p:nvSpPr>
              <p:spPr bwMode="auto">
                <a:xfrm>
                  <a:off x="1208087" y="642461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0" name="Line 461"/>
                <p:cNvSpPr>
                  <a:spLocks noChangeShapeType="1"/>
                </p:cNvSpPr>
                <p:nvPr/>
              </p:nvSpPr>
              <p:spPr bwMode="auto">
                <a:xfrm>
                  <a:off x="1290637" y="6424613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1" name="Line 462"/>
                <p:cNvSpPr>
                  <a:spLocks noChangeShapeType="1"/>
                </p:cNvSpPr>
                <p:nvPr/>
              </p:nvSpPr>
              <p:spPr bwMode="auto">
                <a:xfrm>
                  <a:off x="1373187" y="6427788"/>
                  <a:ext cx="80963" cy="79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2" name="Line 463"/>
                <p:cNvSpPr>
                  <a:spLocks noChangeShapeType="1"/>
                </p:cNvSpPr>
                <p:nvPr/>
              </p:nvSpPr>
              <p:spPr bwMode="auto">
                <a:xfrm>
                  <a:off x="1454150" y="6435726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3" name="Line 464"/>
                <p:cNvSpPr>
                  <a:spLocks noChangeShapeType="1"/>
                </p:cNvSpPr>
                <p:nvPr/>
              </p:nvSpPr>
              <p:spPr bwMode="auto">
                <a:xfrm flipV="1">
                  <a:off x="1536700" y="6411913"/>
                  <a:ext cx="80963" cy="254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4" name="Line 465"/>
                <p:cNvSpPr>
                  <a:spLocks noChangeShapeType="1"/>
                </p:cNvSpPr>
                <p:nvPr/>
              </p:nvSpPr>
              <p:spPr bwMode="auto">
                <a:xfrm>
                  <a:off x="1617662" y="641191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5" name="Line 466"/>
                <p:cNvSpPr>
                  <a:spLocks noChangeShapeType="1"/>
                </p:cNvSpPr>
                <p:nvPr/>
              </p:nvSpPr>
              <p:spPr bwMode="auto">
                <a:xfrm>
                  <a:off x="1700212" y="6421438"/>
                  <a:ext cx="82550" cy="79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6" name="Line 467"/>
                <p:cNvSpPr>
                  <a:spLocks noChangeShapeType="1"/>
                </p:cNvSpPr>
                <p:nvPr/>
              </p:nvSpPr>
              <p:spPr bwMode="auto">
                <a:xfrm flipV="1">
                  <a:off x="1782762" y="6418263"/>
                  <a:ext cx="80963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7" name="Line 468"/>
                <p:cNvSpPr>
                  <a:spLocks noChangeShapeType="1"/>
                </p:cNvSpPr>
                <p:nvPr/>
              </p:nvSpPr>
              <p:spPr bwMode="auto">
                <a:xfrm flipV="1">
                  <a:off x="1863725" y="6388101"/>
                  <a:ext cx="82550" cy="301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8" name="Line 469"/>
                <p:cNvSpPr>
                  <a:spLocks noChangeShapeType="1"/>
                </p:cNvSpPr>
                <p:nvPr/>
              </p:nvSpPr>
              <p:spPr bwMode="auto">
                <a:xfrm>
                  <a:off x="1946275" y="6388101"/>
                  <a:ext cx="82550" cy="79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19" name="Line 470"/>
                <p:cNvSpPr>
                  <a:spLocks noChangeShapeType="1"/>
                </p:cNvSpPr>
                <p:nvPr/>
              </p:nvSpPr>
              <p:spPr bwMode="auto">
                <a:xfrm flipV="1">
                  <a:off x="2028825" y="6384926"/>
                  <a:ext cx="80963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0" name="Line 471"/>
                <p:cNvSpPr>
                  <a:spLocks noChangeShapeType="1"/>
                </p:cNvSpPr>
                <p:nvPr/>
              </p:nvSpPr>
              <p:spPr bwMode="auto">
                <a:xfrm flipV="1">
                  <a:off x="2109787" y="6364288"/>
                  <a:ext cx="82550" cy="206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1" name="Line 472"/>
                <p:cNvSpPr>
                  <a:spLocks noChangeShapeType="1"/>
                </p:cNvSpPr>
                <p:nvPr/>
              </p:nvSpPr>
              <p:spPr bwMode="auto">
                <a:xfrm>
                  <a:off x="2192337" y="6364288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2" name="Line 473"/>
                <p:cNvSpPr>
                  <a:spLocks noChangeShapeType="1"/>
                </p:cNvSpPr>
                <p:nvPr/>
              </p:nvSpPr>
              <p:spPr bwMode="auto">
                <a:xfrm flipV="1">
                  <a:off x="2274887" y="6351588"/>
                  <a:ext cx="80963" cy="238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3" name="Line 474"/>
                <p:cNvSpPr>
                  <a:spLocks noChangeShapeType="1"/>
                </p:cNvSpPr>
                <p:nvPr/>
              </p:nvSpPr>
              <p:spPr bwMode="auto">
                <a:xfrm>
                  <a:off x="2355850" y="6351588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4" name="Line 475"/>
                <p:cNvSpPr>
                  <a:spLocks noChangeShapeType="1"/>
                </p:cNvSpPr>
                <p:nvPr/>
              </p:nvSpPr>
              <p:spPr bwMode="auto">
                <a:xfrm>
                  <a:off x="2438400" y="6361113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5" name="Line 476"/>
                <p:cNvSpPr>
                  <a:spLocks noChangeShapeType="1"/>
                </p:cNvSpPr>
                <p:nvPr/>
              </p:nvSpPr>
              <p:spPr bwMode="auto">
                <a:xfrm>
                  <a:off x="2519362" y="6370638"/>
                  <a:ext cx="82550" cy="254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6" name="Line 477"/>
                <p:cNvSpPr>
                  <a:spLocks noChangeShapeType="1"/>
                </p:cNvSpPr>
                <p:nvPr/>
              </p:nvSpPr>
              <p:spPr bwMode="auto">
                <a:xfrm flipV="1">
                  <a:off x="2601912" y="6383338"/>
                  <a:ext cx="82550" cy="127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7" name="Line 478"/>
                <p:cNvSpPr>
                  <a:spLocks noChangeShapeType="1"/>
                </p:cNvSpPr>
                <p:nvPr/>
              </p:nvSpPr>
              <p:spPr bwMode="auto">
                <a:xfrm>
                  <a:off x="2684462" y="6383338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8" name="Line 479"/>
                <p:cNvSpPr>
                  <a:spLocks noChangeShapeType="1"/>
                </p:cNvSpPr>
                <p:nvPr/>
              </p:nvSpPr>
              <p:spPr bwMode="auto">
                <a:xfrm>
                  <a:off x="2765425" y="6388101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29" name="Line 480"/>
                <p:cNvSpPr>
                  <a:spLocks noChangeShapeType="1"/>
                </p:cNvSpPr>
                <p:nvPr/>
              </p:nvSpPr>
              <p:spPr bwMode="auto">
                <a:xfrm flipV="1">
                  <a:off x="2847975" y="6389688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0" name="Line 481"/>
                <p:cNvSpPr>
                  <a:spLocks noChangeShapeType="1"/>
                </p:cNvSpPr>
                <p:nvPr/>
              </p:nvSpPr>
              <p:spPr bwMode="auto">
                <a:xfrm>
                  <a:off x="2930525" y="6389688"/>
                  <a:ext cx="80963" cy="142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1" name="Line 482"/>
                <p:cNvSpPr>
                  <a:spLocks noChangeShapeType="1"/>
                </p:cNvSpPr>
                <p:nvPr/>
              </p:nvSpPr>
              <p:spPr bwMode="auto">
                <a:xfrm flipV="1">
                  <a:off x="3011487" y="6402388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2" name="Line 483"/>
                <p:cNvSpPr>
                  <a:spLocks noChangeShapeType="1"/>
                </p:cNvSpPr>
                <p:nvPr/>
              </p:nvSpPr>
              <p:spPr bwMode="auto">
                <a:xfrm>
                  <a:off x="3094037" y="6402388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3" name="Line 484"/>
                <p:cNvSpPr>
                  <a:spLocks noChangeShapeType="1"/>
                </p:cNvSpPr>
                <p:nvPr/>
              </p:nvSpPr>
              <p:spPr bwMode="auto">
                <a:xfrm>
                  <a:off x="3175000" y="6405563"/>
                  <a:ext cx="82550" cy="47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4" name="Line 485"/>
                <p:cNvSpPr>
                  <a:spLocks noChangeShapeType="1"/>
                </p:cNvSpPr>
                <p:nvPr/>
              </p:nvSpPr>
              <p:spPr bwMode="auto">
                <a:xfrm flipV="1">
                  <a:off x="3257550" y="6388101"/>
                  <a:ext cx="82550" cy="222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5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3340100" y="6361113"/>
                  <a:ext cx="80963" cy="269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6" name="Line 487"/>
                <p:cNvSpPr>
                  <a:spLocks noChangeShapeType="1"/>
                </p:cNvSpPr>
                <p:nvPr/>
              </p:nvSpPr>
              <p:spPr bwMode="auto">
                <a:xfrm>
                  <a:off x="3421062" y="6361113"/>
                  <a:ext cx="82550" cy="206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7" name="Line 488"/>
                <p:cNvSpPr>
                  <a:spLocks noChangeShapeType="1"/>
                </p:cNvSpPr>
                <p:nvPr/>
              </p:nvSpPr>
              <p:spPr bwMode="auto">
                <a:xfrm flipV="1">
                  <a:off x="3503612" y="6369051"/>
                  <a:ext cx="82550" cy="127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8" name="Line 489"/>
                <p:cNvSpPr>
                  <a:spLocks noChangeShapeType="1"/>
                </p:cNvSpPr>
                <p:nvPr/>
              </p:nvSpPr>
              <p:spPr bwMode="auto">
                <a:xfrm>
                  <a:off x="3586162" y="6369051"/>
                  <a:ext cx="80963" cy="301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39" name="Line 490"/>
                <p:cNvSpPr>
                  <a:spLocks noChangeShapeType="1"/>
                </p:cNvSpPr>
                <p:nvPr/>
              </p:nvSpPr>
              <p:spPr bwMode="auto">
                <a:xfrm>
                  <a:off x="3667125" y="6399213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0" name="Line 491"/>
                <p:cNvSpPr>
                  <a:spLocks noChangeShapeType="1"/>
                </p:cNvSpPr>
                <p:nvPr/>
              </p:nvSpPr>
              <p:spPr bwMode="auto">
                <a:xfrm flipV="1">
                  <a:off x="3749675" y="6381751"/>
                  <a:ext cx="80963" cy="206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1" name="Line 492"/>
                <p:cNvSpPr>
                  <a:spLocks noChangeShapeType="1"/>
                </p:cNvSpPr>
                <p:nvPr/>
              </p:nvSpPr>
              <p:spPr bwMode="auto">
                <a:xfrm flipV="1">
                  <a:off x="3830637" y="6338888"/>
                  <a:ext cx="82550" cy="428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2" name="Line 493"/>
                <p:cNvSpPr>
                  <a:spLocks noChangeShapeType="1"/>
                </p:cNvSpPr>
                <p:nvPr/>
              </p:nvSpPr>
              <p:spPr bwMode="auto">
                <a:xfrm flipV="1">
                  <a:off x="3913187" y="6302376"/>
                  <a:ext cx="82550" cy="365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3" name="Line 494"/>
                <p:cNvSpPr>
                  <a:spLocks noChangeShapeType="1"/>
                </p:cNvSpPr>
                <p:nvPr/>
              </p:nvSpPr>
              <p:spPr bwMode="auto">
                <a:xfrm>
                  <a:off x="3995737" y="6302376"/>
                  <a:ext cx="80963" cy="63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4" name="Line 495"/>
                <p:cNvSpPr>
                  <a:spLocks noChangeShapeType="1"/>
                </p:cNvSpPr>
                <p:nvPr/>
              </p:nvSpPr>
              <p:spPr bwMode="auto">
                <a:xfrm flipV="1">
                  <a:off x="4076700" y="6259513"/>
                  <a:ext cx="82550" cy="492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5" name="Line 496"/>
                <p:cNvSpPr>
                  <a:spLocks noChangeShapeType="1"/>
                </p:cNvSpPr>
                <p:nvPr/>
              </p:nvSpPr>
              <p:spPr bwMode="auto">
                <a:xfrm flipV="1">
                  <a:off x="4159250" y="6253163"/>
                  <a:ext cx="82550" cy="63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6" name="Line 497"/>
                <p:cNvSpPr>
                  <a:spLocks noChangeShapeType="1"/>
                </p:cNvSpPr>
                <p:nvPr/>
              </p:nvSpPr>
              <p:spPr bwMode="auto">
                <a:xfrm flipV="1">
                  <a:off x="4241800" y="6184901"/>
                  <a:ext cx="80963" cy="682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7" name="Line 498"/>
                <p:cNvSpPr>
                  <a:spLocks noChangeShapeType="1"/>
                </p:cNvSpPr>
                <p:nvPr/>
              </p:nvSpPr>
              <p:spPr bwMode="auto">
                <a:xfrm flipV="1">
                  <a:off x="4322762" y="6088063"/>
                  <a:ext cx="82550" cy="9683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8" name="Line 499"/>
                <p:cNvSpPr>
                  <a:spLocks noChangeShapeType="1"/>
                </p:cNvSpPr>
                <p:nvPr/>
              </p:nvSpPr>
              <p:spPr bwMode="auto">
                <a:xfrm flipV="1">
                  <a:off x="4405312" y="5921376"/>
                  <a:ext cx="82550" cy="1666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49" name="Line 500"/>
                <p:cNvSpPr>
                  <a:spLocks noChangeShapeType="1"/>
                </p:cNvSpPr>
                <p:nvPr/>
              </p:nvSpPr>
              <p:spPr bwMode="auto">
                <a:xfrm flipV="1">
                  <a:off x="4487862" y="5594351"/>
                  <a:ext cx="80963" cy="3270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0" name="Line 501"/>
                <p:cNvSpPr>
                  <a:spLocks noChangeShapeType="1"/>
                </p:cNvSpPr>
                <p:nvPr/>
              </p:nvSpPr>
              <p:spPr bwMode="auto">
                <a:xfrm flipV="1">
                  <a:off x="4568825" y="5273676"/>
                  <a:ext cx="82550" cy="3206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1" name="Line 502"/>
                <p:cNvSpPr>
                  <a:spLocks noChangeShapeType="1"/>
                </p:cNvSpPr>
                <p:nvPr/>
              </p:nvSpPr>
              <p:spPr bwMode="auto">
                <a:xfrm flipV="1">
                  <a:off x="4651375" y="4672013"/>
                  <a:ext cx="80963" cy="6016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2" name="Line 503"/>
                <p:cNvSpPr>
                  <a:spLocks noChangeShapeType="1"/>
                </p:cNvSpPr>
                <p:nvPr/>
              </p:nvSpPr>
              <p:spPr bwMode="auto">
                <a:xfrm flipV="1">
                  <a:off x="4732337" y="3846513"/>
                  <a:ext cx="82550" cy="8255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3" name="Line 504"/>
                <p:cNvSpPr>
                  <a:spLocks noChangeShapeType="1"/>
                </p:cNvSpPr>
                <p:nvPr/>
              </p:nvSpPr>
              <p:spPr bwMode="auto">
                <a:xfrm flipV="1">
                  <a:off x="4814887" y="2925763"/>
                  <a:ext cx="82550" cy="9207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4" name="Line 505"/>
                <p:cNvSpPr>
                  <a:spLocks noChangeShapeType="1"/>
                </p:cNvSpPr>
                <p:nvPr/>
              </p:nvSpPr>
              <p:spPr bwMode="auto">
                <a:xfrm flipV="1">
                  <a:off x="4897437" y="2578101"/>
                  <a:ext cx="80963" cy="3476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5" name="Line 506"/>
                <p:cNvSpPr>
                  <a:spLocks noChangeShapeType="1"/>
                </p:cNvSpPr>
                <p:nvPr/>
              </p:nvSpPr>
              <p:spPr bwMode="auto">
                <a:xfrm>
                  <a:off x="4978400" y="2578101"/>
                  <a:ext cx="82550" cy="4937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6" name="Line 507"/>
                <p:cNvSpPr>
                  <a:spLocks noChangeShapeType="1"/>
                </p:cNvSpPr>
                <p:nvPr/>
              </p:nvSpPr>
              <p:spPr bwMode="auto">
                <a:xfrm>
                  <a:off x="5060950" y="3071813"/>
                  <a:ext cx="82550" cy="285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7" name="Line 508"/>
                <p:cNvSpPr>
                  <a:spLocks noChangeShapeType="1"/>
                </p:cNvSpPr>
                <p:nvPr/>
              </p:nvSpPr>
              <p:spPr bwMode="auto">
                <a:xfrm>
                  <a:off x="5143500" y="3100388"/>
                  <a:ext cx="80963" cy="5683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8" name="Line 509"/>
                <p:cNvSpPr>
                  <a:spLocks noChangeShapeType="1"/>
                </p:cNvSpPr>
                <p:nvPr/>
              </p:nvSpPr>
              <p:spPr bwMode="auto">
                <a:xfrm>
                  <a:off x="5224462" y="3668713"/>
                  <a:ext cx="82550" cy="6270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59" name="Line 510"/>
                <p:cNvSpPr>
                  <a:spLocks noChangeShapeType="1"/>
                </p:cNvSpPr>
                <p:nvPr/>
              </p:nvSpPr>
              <p:spPr bwMode="auto">
                <a:xfrm>
                  <a:off x="5307012" y="4295776"/>
                  <a:ext cx="80963" cy="7556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0" name="Line 511"/>
                <p:cNvSpPr>
                  <a:spLocks noChangeShapeType="1"/>
                </p:cNvSpPr>
                <p:nvPr/>
              </p:nvSpPr>
              <p:spPr bwMode="auto">
                <a:xfrm>
                  <a:off x="5387975" y="5051426"/>
                  <a:ext cx="82550" cy="5651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1" name="Line 512"/>
                <p:cNvSpPr>
                  <a:spLocks noChangeShapeType="1"/>
                </p:cNvSpPr>
                <p:nvPr/>
              </p:nvSpPr>
              <p:spPr bwMode="auto">
                <a:xfrm>
                  <a:off x="5470525" y="5616576"/>
                  <a:ext cx="82550" cy="2254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2" name="Line 513"/>
                <p:cNvSpPr>
                  <a:spLocks noChangeShapeType="1"/>
                </p:cNvSpPr>
                <p:nvPr/>
              </p:nvSpPr>
              <p:spPr bwMode="auto">
                <a:xfrm>
                  <a:off x="5553075" y="5842001"/>
                  <a:ext cx="80963" cy="1873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3" name="Line 514"/>
                <p:cNvSpPr>
                  <a:spLocks noChangeShapeType="1"/>
                </p:cNvSpPr>
                <p:nvPr/>
              </p:nvSpPr>
              <p:spPr bwMode="auto">
                <a:xfrm>
                  <a:off x="5634037" y="6029326"/>
                  <a:ext cx="82550" cy="1889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4" name="Line 515"/>
                <p:cNvSpPr>
                  <a:spLocks noChangeShapeType="1"/>
                </p:cNvSpPr>
                <p:nvPr/>
              </p:nvSpPr>
              <p:spPr bwMode="auto">
                <a:xfrm>
                  <a:off x="5716587" y="6218238"/>
                  <a:ext cx="82550" cy="698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5" name="Line 516"/>
                <p:cNvSpPr>
                  <a:spLocks noChangeShapeType="1"/>
                </p:cNvSpPr>
                <p:nvPr/>
              </p:nvSpPr>
              <p:spPr bwMode="auto">
                <a:xfrm>
                  <a:off x="5799137" y="6288088"/>
                  <a:ext cx="80963" cy="127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6" name="Line 517"/>
                <p:cNvSpPr>
                  <a:spLocks noChangeShapeType="1"/>
                </p:cNvSpPr>
                <p:nvPr/>
              </p:nvSpPr>
              <p:spPr bwMode="auto">
                <a:xfrm>
                  <a:off x="5880100" y="6300788"/>
                  <a:ext cx="82550" cy="650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7" name="Line 518"/>
                <p:cNvSpPr>
                  <a:spLocks noChangeShapeType="1"/>
                </p:cNvSpPr>
                <p:nvPr/>
              </p:nvSpPr>
              <p:spPr bwMode="auto">
                <a:xfrm>
                  <a:off x="5962650" y="6365876"/>
                  <a:ext cx="80963" cy="142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8" name="Line 519"/>
                <p:cNvSpPr>
                  <a:spLocks noChangeShapeType="1"/>
                </p:cNvSpPr>
                <p:nvPr/>
              </p:nvSpPr>
              <p:spPr bwMode="auto">
                <a:xfrm>
                  <a:off x="6043612" y="638016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69" name="Line 520"/>
                <p:cNvSpPr>
                  <a:spLocks noChangeShapeType="1"/>
                </p:cNvSpPr>
                <p:nvPr/>
              </p:nvSpPr>
              <p:spPr bwMode="auto">
                <a:xfrm>
                  <a:off x="6126162" y="6389688"/>
                  <a:ext cx="82550" cy="269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0" name="Line 521"/>
                <p:cNvSpPr>
                  <a:spLocks noChangeShapeType="1"/>
                </p:cNvSpPr>
                <p:nvPr/>
              </p:nvSpPr>
              <p:spPr bwMode="auto">
                <a:xfrm flipV="1">
                  <a:off x="6208712" y="6411913"/>
                  <a:ext cx="80963" cy="47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1" name="Line 522"/>
                <p:cNvSpPr>
                  <a:spLocks noChangeShapeType="1"/>
                </p:cNvSpPr>
                <p:nvPr/>
              </p:nvSpPr>
              <p:spPr bwMode="auto">
                <a:xfrm>
                  <a:off x="6289675" y="641191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2" name="Line 523"/>
                <p:cNvSpPr>
                  <a:spLocks noChangeShapeType="1"/>
                </p:cNvSpPr>
                <p:nvPr/>
              </p:nvSpPr>
              <p:spPr bwMode="auto">
                <a:xfrm>
                  <a:off x="6372225" y="641191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3" name="Line 524"/>
                <p:cNvSpPr>
                  <a:spLocks noChangeShapeType="1"/>
                </p:cNvSpPr>
                <p:nvPr/>
              </p:nvSpPr>
              <p:spPr bwMode="auto">
                <a:xfrm>
                  <a:off x="6454775" y="6413501"/>
                  <a:ext cx="80963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4" name="Line 525"/>
                <p:cNvSpPr>
                  <a:spLocks noChangeShapeType="1"/>
                </p:cNvSpPr>
                <p:nvPr/>
              </p:nvSpPr>
              <p:spPr bwMode="auto">
                <a:xfrm>
                  <a:off x="6535737" y="6416676"/>
                  <a:ext cx="82550" cy="158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5" name="Line 526"/>
                <p:cNvSpPr>
                  <a:spLocks noChangeShapeType="1"/>
                </p:cNvSpPr>
                <p:nvPr/>
              </p:nvSpPr>
              <p:spPr bwMode="auto">
                <a:xfrm>
                  <a:off x="6618287" y="6432551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6" name="Line 527"/>
                <p:cNvSpPr>
                  <a:spLocks noChangeShapeType="1"/>
                </p:cNvSpPr>
                <p:nvPr/>
              </p:nvSpPr>
              <p:spPr bwMode="auto">
                <a:xfrm>
                  <a:off x="6700837" y="6434138"/>
                  <a:ext cx="80963" cy="190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7" name="Line 528"/>
                <p:cNvSpPr>
                  <a:spLocks noChangeShapeType="1"/>
                </p:cNvSpPr>
                <p:nvPr/>
              </p:nvSpPr>
              <p:spPr bwMode="auto">
                <a:xfrm flipV="1">
                  <a:off x="6781800" y="6443663"/>
                  <a:ext cx="82550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8" name="Line 529"/>
                <p:cNvSpPr>
                  <a:spLocks noChangeShapeType="1"/>
                </p:cNvSpPr>
                <p:nvPr/>
              </p:nvSpPr>
              <p:spPr bwMode="auto">
                <a:xfrm flipV="1">
                  <a:off x="6864350" y="6413501"/>
                  <a:ext cx="80963" cy="301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79" name="Line 530"/>
                <p:cNvSpPr>
                  <a:spLocks noChangeShapeType="1"/>
                </p:cNvSpPr>
                <p:nvPr/>
              </p:nvSpPr>
              <p:spPr bwMode="auto">
                <a:xfrm flipV="1">
                  <a:off x="6945312" y="6391276"/>
                  <a:ext cx="82550" cy="222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0" name="Line 531"/>
                <p:cNvSpPr>
                  <a:spLocks noChangeShapeType="1"/>
                </p:cNvSpPr>
                <p:nvPr/>
              </p:nvSpPr>
              <p:spPr bwMode="auto">
                <a:xfrm>
                  <a:off x="7027862" y="6391276"/>
                  <a:ext cx="82550" cy="317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1" name="Line 532"/>
                <p:cNvSpPr>
                  <a:spLocks noChangeShapeType="1"/>
                </p:cNvSpPr>
                <p:nvPr/>
              </p:nvSpPr>
              <p:spPr bwMode="auto">
                <a:xfrm flipV="1">
                  <a:off x="7110412" y="6405563"/>
                  <a:ext cx="80963" cy="174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2" name="Line 533"/>
                <p:cNvSpPr>
                  <a:spLocks noChangeShapeType="1"/>
                </p:cNvSpPr>
                <p:nvPr/>
              </p:nvSpPr>
              <p:spPr bwMode="auto">
                <a:xfrm>
                  <a:off x="7191375" y="6405563"/>
                  <a:ext cx="82550" cy="222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3" name="Line 534"/>
                <p:cNvSpPr>
                  <a:spLocks noChangeShapeType="1"/>
                </p:cNvSpPr>
                <p:nvPr/>
              </p:nvSpPr>
              <p:spPr bwMode="auto">
                <a:xfrm flipV="1">
                  <a:off x="7273925" y="6416676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4" name="Line 535"/>
                <p:cNvSpPr>
                  <a:spLocks noChangeShapeType="1"/>
                </p:cNvSpPr>
                <p:nvPr/>
              </p:nvSpPr>
              <p:spPr bwMode="auto">
                <a:xfrm>
                  <a:off x="7356475" y="6416676"/>
                  <a:ext cx="80963" cy="952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5" name="Line 536"/>
                <p:cNvSpPr>
                  <a:spLocks noChangeShapeType="1"/>
                </p:cNvSpPr>
                <p:nvPr/>
              </p:nvSpPr>
              <p:spPr bwMode="auto">
                <a:xfrm flipV="1">
                  <a:off x="7437437" y="6400801"/>
                  <a:ext cx="82550" cy="2540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6" name="Line 537"/>
                <p:cNvSpPr>
                  <a:spLocks noChangeShapeType="1"/>
                </p:cNvSpPr>
                <p:nvPr/>
              </p:nvSpPr>
              <p:spPr bwMode="auto">
                <a:xfrm>
                  <a:off x="7519987" y="6400801"/>
                  <a:ext cx="80963" cy="174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7" name="Line 538"/>
                <p:cNvSpPr>
                  <a:spLocks noChangeShapeType="1"/>
                </p:cNvSpPr>
                <p:nvPr/>
              </p:nvSpPr>
              <p:spPr bwMode="auto">
                <a:xfrm flipV="1">
                  <a:off x="7600950" y="6415088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8" name="Line 539"/>
                <p:cNvSpPr>
                  <a:spLocks noChangeShapeType="1"/>
                </p:cNvSpPr>
                <p:nvPr/>
              </p:nvSpPr>
              <p:spPr bwMode="auto">
                <a:xfrm>
                  <a:off x="7683500" y="6415088"/>
                  <a:ext cx="82550" cy="238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9" name="Line 540"/>
                <p:cNvSpPr>
                  <a:spLocks noChangeShapeType="1"/>
                </p:cNvSpPr>
                <p:nvPr/>
              </p:nvSpPr>
              <p:spPr bwMode="auto">
                <a:xfrm flipV="1">
                  <a:off x="7766050" y="643731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0" name="Line 541"/>
                <p:cNvSpPr>
                  <a:spLocks noChangeShapeType="1"/>
                </p:cNvSpPr>
                <p:nvPr/>
              </p:nvSpPr>
              <p:spPr bwMode="auto">
                <a:xfrm>
                  <a:off x="7847012" y="643731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1" name="Line 542"/>
                <p:cNvSpPr>
                  <a:spLocks noChangeShapeType="1"/>
                </p:cNvSpPr>
                <p:nvPr/>
              </p:nvSpPr>
              <p:spPr bwMode="auto">
                <a:xfrm flipV="1">
                  <a:off x="7929562" y="6410326"/>
                  <a:ext cx="82550" cy="269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2" name="Line 543"/>
                <p:cNvSpPr>
                  <a:spLocks noChangeShapeType="1"/>
                </p:cNvSpPr>
                <p:nvPr/>
              </p:nvSpPr>
              <p:spPr bwMode="auto">
                <a:xfrm>
                  <a:off x="8012112" y="6410326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3" name="Line 544"/>
                <p:cNvSpPr>
                  <a:spLocks noChangeShapeType="1"/>
                </p:cNvSpPr>
                <p:nvPr/>
              </p:nvSpPr>
              <p:spPr bwMode="auto">
                <a:xfrm>
                  <a:off x="8093075" y="6410326"/>
                  <a:ext cx="82550" cy="1111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4" name="Line 545"/>
                <p:cNvSpPr>
                  <a:spLocks noChangeShapeType="1"/>
                </p:cNvSpPr>
                <p:nvPr/>
              </p:nvSpPr>
              <p:spPr bwMode="auto">
                <a:xfrm flipV="1">
                  <a:off x="8175625" y="6405563"/>
                  <a:ext cx="80963" cy="158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5" name="Line 546"/>
                <p:cNvSpPr>
                  <a:spLocks noChangeShapeType="1"/>
                </p:cNvSpPr>
                <p:nvPr/>
              </p:nvSpPr>
              <p:spPr bwMode="auto">
                <a:xfrm flipV="1">
                  <a:off x="8256587" y="6391276"/>
                  <a:ext cx="82550" cy="142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6" name="Line 547"/>
                <p:cNvSpPr>
                  <a:spLocks noChangeShapeType="1"/>
                </p:cNvSpPr>
                <p:nvPr/>
              </p:nvSpPr>
              <p:spPr bwMode="auto">
                <a:xfrm>
                  <a:off x="8339137" y="6391276"/>
                  <a:ext cx="82550" cy="3175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7" name="Line 548"/>
                <p:cNvSpPr>
                  <a:spLocks noChangeShapeType="1"/>
                </p:cNvSpPr>
                <p:nvPr/>
              </p:nvSpPr>
              <p:spPr bwMode="auto">
                <a:xfrm>
                  <a:off x="8421687" y="6394451"/>
                  <a:ext cx="80963" cy="174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8" name="Line 549"/>
                <p:cNvSpPr>
                  <a:spLocks noChangeShapeType="1"/>
                </p:cNvSpPr>
                <p:nvPr/>
              </p:nvSpPr>
              <p:spPr bwMode="auto">
                <a:xfrm>
                  <a:off x="8502650" y="6411913"/>
                  <a:ext cx="82550" cy="6350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9" name="Line 550"/>
                <p:cNvSpPr>
                  <a:spLocks noChangeShapeType="1"/>
                </p:cNvSpPr>
                <p:nvPr/>
              </p:nvSpPr>
              <p:spPr bwMode="auto">
                <a:xfrm>
                  <a:off x="8585200" y="6418263"/>
                  <a:ext cx="82550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0" name="Line 551"/>
                <p:cNvSpPr>
                  <a:spLocks noChangeShapeType="1"/>
                </p:cNvSpPr>
                <p:nvPr/>
              </p:nvSpPr>
              <p:spPr bwMode="auto">
                <a:xfrm>
                  <a:off x="8667750" y="6418263"/>
                  <a:ext cx="80963" cy="1588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1" name="Line 552"/>
                <p:cNvSpPr>
                  <a:spLocks noChangeShapeType="1"/>
                </p:cNvSpPr>
                <p:nvPr/>
              </p:nvSpPr>
              <p:spPr bwMode="auto">
                <a:xfrm>
                  <a:off x="8748712" y="6418263"/>
                  <a:ext cx="82550" cy="17463"/>
                </a:xfrm>
                <a:prstGeom prst="line">
                  <a:avLst/>
                </a:prstGeom>
                <a:noFill/>
                <a:ln w="9525" cap="rnd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78" name="Rectangle 564"/>
              <p:cNvSpPr>
                <a:spLocks noChangeArrowheads="1"/>
              </p:cNvSpPr>
              <p:nvPr/>
            </p:nvSpPr>
            <p:spPr bwMode="auto">
              <a:xfrm>
                <a:off x="4380344" y="4189100"/>
                <a:ext cx="127761" cy="138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fr-FR" sz="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fr-FR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63" name="Rectangle 562"/>
            <p:cNvSpPr/>
            <p:nvPr/>
          </p:nvSpPr>
          <p:spPr>
            <a:xfrm>
              <a:off x="5663518" y="1180080"/>
              <a:ext cx="144016" cy="7200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Rectangle 563"/>
            <p:cNvSpPr/>
            <p:nvPr/>
          </p:nvSpPr>
          <p:spPr>
            <a:xfrm>
              <a:off x="5663518" y="1324096"/>
              <a:ext cx="144016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5" name="Rectangle 1110"/>
            <p:cNvSpPr>
              <a:spLocks noChangeArrowheads="1"/>
            </p:cNvSpPr>
            <p:nvPr/>
          </p:nvSpPr>
          <p:spPr bwMode="auto">
            <a:xfrm>
              <a:off x="5826584" y="1135630"/>
              <a:ext cx="609618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Normoxia</a:t>
              </a:r>
              <a:endParaRPr kumimoji="0" lang="fr-FR" sz="18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6" name="Rectangle 1111"/>
            <p:cNvSpPr>
              <a:spLocks noChangeArrowheads="1"/>
            </p:cNvSpPr>
            <p:nvPr/>
          </p:nvSpPr>
          <p:spPr bwMode="auto">
            <a:xfrm>
              <a:off x="5839740" y="1268428"/>
              <a:ext cx="647616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Hypoxia</a:t>
              </a:r>
              <a:endParaRPr kumimoji="0" lang="fr-FR" sz="18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67" name="Groupe 1086"/>
            <p:cNvGrpSpPr/>
            <p:nvPr/>
          </p:nvGrpSpPr>
          <p:grpSpPr>
            <a:xfrm>
              <a:off x="4182083" y="1533770"/>
              <a:ext cx="922387" cy="1927256"/>
              <a:chOff x="5057626" y="3711378"/>
              <a:chExt cx="922387" cy="1927256"/>
            </a:xfrm>
          </p:grpSpPr>
          <p:pic>
            <p:nvPicPr>
              <p:cNvPr id="570" name="Picture 555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30000"/>
              </a:blip>
              <a:srcRect l="1612" t="41998" r="79222" b="38668"/>
              <a:stretch>
                <a:fillRect/>
              </a:stretch>
            </p:blipFill>
            <p:spPr bwMode="auto">
              <a:xfrm>
                <a:off x="5057626" y="3711378"/>
                <a:ext cx="922387" cy="930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571" name="Groupe 3230"/>
              <p:cNvGrpSpPr/>
              <p:nvPr/>
            </p:nvGrpSpPr>
            <p:grpSpPr>
              <a:xfrm>
                <a:off x="5301208" y="3779912"/>
                <a:ext cx="653710" cy="1858722"/>
                <a:chOff x="5260645" y="971600"/>
                <a:chExt cx="653710" cy="1858722"/>
              </a:xfrm>
            </p:grpSpPr>
            <p:grpSp>
              <p:nvGrpSpPr>
                <p:cNvPr id="572" name="Groupe 2144"/>
                <p:cNvGrpSpPr/>
                <p:nvPr/>
              </p:nvGrpSpPr>
              <p:grpSpPr>
                <a:xfrm>
                  <a:off x="5320179" y="971600"/>
                  <a:ext cx="594176" cy="1130421"/>
                  <a:chOff x="5320179" y="971600"/>
                  <a:chExt cx="594176" cy="1130421"/>
                </a:xfrm>
              </p:grpSpPr>
              <p:sp>
                <p:nvSpPr>
                  <p:cNvPr id="575" name="Rectangle 574"/>
                  <p:cNvSpPr/>
                  <p:nvPr/>
                </p:nvSpPr>
                <p:spPr>
                  <a:xfrm>
                    <a:off x="5320903" y="971600"/>
                    <a:ext cx="593452" cy="91440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76" name="Rectangle 575"/>
                  <p:cNvSpPr/>
                  <p:nvPr/>
                </p:nvSpPr>
                <p:spPr>
                  <a:xfrm>
                    <a:off x="5320179" y="1885997"/>
                    <a:ext cx="594000" cy="216024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45     56</a:t>
                    </a:r>
                  </a:p>
                </p:txBody>
              </p:sp>
            </p:grpSp>
            <p:sp>
              <p:nvSpPr>
                <p:cNvPr id="573" name="ZoneTexte 572"/>
                <p:cNvSpPr txBox="1"/>
                <p:nvPr/>
              </p:nvSpPr>
              <p:spPr>
                <a:xfrm rot="18000000">
                  <a:off x="4951708" y="2275163"/>
                  <a:ext cx="86409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000" b="1" dirty="0" err="1">
                      <a:latin typeface="Arial" pitchFamily="34" charset="0"/>
                      <a:cs typeface="Arial" pitchFamily="34" charset="0"/>
                    </a:rPr>
                    <a:t>Normoxia</a:t>
                  </a:r>
                  <a:endParaRPr lang="fr-FR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4" name="ZoneTexte 573"/>
                <p:cNvSpPr txBox="1"/>
                <p:nvPr/>
              </p:nvSpPr>
              <p:spPr>
                <a:xfrm rot="18000000">
                  <a:off x="5346853" y="2238683"/>
                  <a:ext cx="77044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000" b="1" dirty="0" err="1">
                      <a:latin typeface="Arial" pitchFamily="34" charset="0"/>
                      <a:cs typeface="Arial" pitchFamily="34" charset="0"/>
                    </a:rPr>
                    <a:t>Hypoxia</a:t>
                  </a:r>
                  <a:endParaRPr lang="fr-FR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568" name="ZoneTexte 567"/>
            <p:cNvSpPr txBox="1"/>
            <p:nvPr/>
          </p:nvSpPr>
          <p:spPr>
            <a:xfrm>
              <a:off x="3640944" y="2410566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itchFamily="34" charset="0"/>
                  <a:cs typeface="Arial" pitchFamily="34" charset="0"/>
                </a:rPr>
                <a:t>Normalized</a:t>
              </a:r>
              <a:r>
                <a:rPr lang="fr-FR" sz="1000" b="1" dirty="0">
                  <a:latin typeface="Arial" pitchFamily="34" charset="0"/>
                  <a:cs typeface="Arial" pitchFamily="34" charset="0"/>
                </a:rPr>
                <a:t> AUC </a:t>
              </a:r>
              <a:r>
                <a:rPr lang="fr-FR" sz="1000" b="1">
                  <a:latin typeface="Arial" pitchFamily="34" charset="0"/>
                  <a:cs typeface="Arial" pitchFamily="34" charset="0"/>
                </a:rPr>
                <a:t>(x10</a:t>
              </a:r>
              <a:r>
                <a:rPr lang="fr-FR" sz="1000" b="1" baseline="30000">
                  <a:latin typeface="Arial" pitchFamily="34" charset="0"/>
                  <a:cs typeface="Arial" pitchFamily="34" charset="0"/>
                </a:rPr>
                <a:t>-</a:t>
              </a:r>
              <a:r>
                <a:rPr lang="fr-FR" sz="1000" b="1" baseline="30000" dirty="0">
                  <a:latin typeface="Arial" pitchFamily="34" charset="0"/>
                  <a:cs typeface="Arial" pitchFamily="34" charset="0"/>
                </a:rPr>
                <a:t>2</a:t>
              </a:r>
              <a:r>
                <a:rPr lang="fr-FR" sz="1000" b="1">
                  <a:latin typeface="Arial" pitchFamily="34" charset="0"/>
                  <a:cs typeface="Arial" pitchFamily="34" charset="0"/>
                </a:rPr>
                <a:t>)</a:t>
              </a:r>
              <a:endParaRPr lang="fr-FR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9" name="ZoneTexte 568"/>
            <p:cNvSpPr txBox="1"/>
            <p:nvPr/>
          </p:nvSpPr>
          <p:spPr>
            <a:xfrm>
              <a:off x="4988776" y="1804842"/>
              <a:ext cx="9361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latin typeface="Arial" pitchFamily="34" charset="0"/>
                  <a:cs typeface="Arial" pitchFamily="34" charset="0"/>
                </a:rPr>
                <a:t>- p-4E-BP1-</a:t>
              </a:r>
            </a:p>
          </p:txBody>
        </p:sp>
      </p:grpSp>
      <p:grpSp>
        <p:nvGrpSpPr>
          <p:cNvPr id="1102" name="Groupe 1101"/>
          <p:cNvGrpSpPr/>
          <p:nvPr/>
        </p:nvGrpSpPr>
        <p:grpSpPr>
          <a:xfrm>
            <a:off x="1904479" y="3943942"/>
            <a:ext cx="3067839" cy="2597891"/>
            <a:chOff x="446510" y="3971713"/>
            <a:chExt cx="3067839" cy="2597891"/>
          </a:xfrm>
        </p:grpSpPr>
        <p:sp>
          <p:nvSpPr>
            <p:cNvPr id="1103" name="Rectangle 1102"/>
            <p:cNvSpPr/>
            <p:nvPr/>
          </p:nvSpPr>
          <p:spPr>
            <a:xfrm>
              <a:off x="2208225" y="4307371"/>
              <a:ext cx="144016" cy="7200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4" name="Rectangle 1103"/>
            <p:cNvSpPr/>
            <p:nvPr/>
          </p:nvSpPr>
          <p:spPr>
            <a:xfrm>
              <a:off x="2208225" y="4451387"/>
              <a:ext cx="144016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5" name="Rectangle 1110"/>
            <p:cNvSpPr>
              <a:spLocks noChangeArrowheads="1"/>
            </p:cNvSpPr>
            <p:nvPr/>
          </p:nvSpPr>
          <p:spPr bwMode="auto">
            <a:xfrm>
              <a:off x="2378529" y="4269271"/>
              <a:ext cx="609618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Normoxia</a:t>
              </a:r>
              <a:endParaRPr kumimoji="0" lang="fr-FR" sz="18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6" name="Rectangle 1111"/>
            <p:cNvSpPr>
              <a:spLocks noChangeArrowheads="1"/>
            </p:cNvSpPr>
            <p:nvPr/>
          </p:nvSpPr>
          <p:spPr bwMode="auto">
            <a:xfrm>
              <a:off x="2382721" y="4403762"/>
              <a:ext cx="647616" cy="138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Hypoxia</a:t>
              </a:r>
              <a:endParaRPr kumimoji="0" lang="fr-FR" sz="18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07" name="Groupe 1102"/>
            <p:cNvGrpSpPr/>
            <p:nvPr/>
          </p:nvGrpSpPr>
          <p:grpSpPr>
            <a:xfrm>
              <a:off x="1111598" y="4730908"/>
              <a:ext cx="789930" cy="1133083"/>
              <a:chOff x="3907656" y="1403648"/>
              <a:chExt cx="789930" cy="1133083"/>
            </a:xfrm>
          </p:grpSpPr>
          <p:pic>
            <p:nvPicPr>
              <p:cNvPr id="1628" name="Picture 1154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contrast="40000"/>
              </a:blip>
              <a:srcRect l="4488" t="42327" r="79335" b="45163"/>
              <a:stretch>
                <a:fillRect/>
              </a:stretch>
            </p:blipFill>
            <p:spPr bwMode="auto">
              <a:xfrm>
                <a:off x="3907656" y="1678980"/>
                <a:ext cx="789930" cy="6108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629" name="Groupe 3"/>
              <p:cNvGrpSpPr/>
              <p:nvPr/>
            </p:nvGrpSpPr>
            <p:grpSpPr>
              <a:xfrm>
                <a:off x="4077717" y="1403648"/>
                <a:ext cx="594835" cy="1133083"/>
                <a:chOff x="5320903" y="971600"/>
                <a:chExt cx="594835" cy="1133083"/>
              </a:xfrm>
            </p:grpSpPr>
            <p:sp>
              <p:nvSpPr>
                <p:cNvPr id="1630" name="Rectangle 1629"/>
                <p:cNvSpPr/>
                <p:nvPr/>
              </p:nvSpPr>
              <p:spPr>
                <a:xfrm>
                  <a:off x="5320903" y="971600"/>
                  <a:ext cx="593452" cy="9144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31" name="Rectangle 1630"/>
                <p:cNvSpPr/>
                <p:nvPr/>
              </p:nvSpPr>
              <p:spPr>
                <a:xfrm>
                  <a:off x="5321738" y="1888683"/>
                  <a:ext cx="594000" cy="216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34      32</a:t>
                  </a:r>
                </a:p>
              </p:txBody>
            </p:sp>
          </p:grpSp>
        </p:grpSp>
        <p:sp>
          <p:nvSpPr>
            <p:cNvPr id="1108" name="ZoneTexte 1107"/>
            <p:cNvSpPr txBox="1"/>
            <p:nvPr/>
          </p:nvSpPr>
          <p:spPr>
            <a:xfrm>
              <a:off x="446510" y="5548396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itchFamily="34" charset="0"/>
                  <a:cs typeface="Arial" pitchFamily="34" charset="0"/>
                </a:rPr>
                <a:t>Normalized</a:t>
              </a:r>
              <a:r>
                <a:rPr lang="fr-FR" sz="1000" b="1" dirty="0">
                  <a:latin typeface="Arial" pitchFamily="34" charset="0"/>
                  <a:cs typeface="Arial" pitchFamily="34" charset="0"/>
                </a:rPr>
                <a:t> AUC (x10</a:t>
              </a:r>
              <a:r>
                <a:rPr lang="fr-FR" sz="1000" b="1" baseline="30000" dirty="0">
                  <a:latin typeface="Arial" pitchFamily="34" charset="0"/>
                  <a:cs typeface="Arial" pitchFamily="34" charset="0"/>
                </a:rPr>
                <a:t>-3</a:t>
              </a:r>
              <a:r>
                <a:rPr lang="fr-FR" sz="1000" b="1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109" name="ZoneTexte 1108"/>
            <p:cNvSpPr txBox="1"/>
            <p:nvPr/>
          </p:nvSpPr>
          <p:spPr>
            <a:xfrm rot="18000000">
              <a:off x="899564" y="6014445"/>
              <a:ext cx="864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itchFamily="34" charset="0"/>
                  <a:cs typeface="Arial" pitchFamily="34" charset="0"/>
                </a:rPr>
                <a:t>Normoxia</a:t>
              </a:r>
              <a:endParaRPr lang="fr-FR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0" name="ZoneTexte 1109"/>
            <p:cNvSpPr txBox="1"/>
            <p:nvPr/>
          </p:nvSpPr>
          <p:spPr>
            <a:xfrm rot="18000000">
              <a:off x="1294709" y="5977965"/>
              <a:ext cx="7704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itchFamily="34" charset="0"/>
                  <a:cs typeface="Arial" pitchFamily="34" charset="0"/>
                </a:rPr>
                <a:t>Hypoxia</a:t>
              </a:r>
              <a:endParaRPr lang="fr-FR" sz="1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11" name="Groupe 1110"/>
            <p:cNvGrpSpPr/>
            <p:nvPr/>
          </p:nvGrpSpPr>
          <p:grpSpPr>
            <a:xfrm rot="16200000">
              <a:off x="1666676" y="4496384"/>
              <a:ext cx="2372344" cy="1323002"/>
              <a:chOff x="1597531" y="1868488"/>
              <a:chExt cx="4339792" cy="2420199"/>
            </a:xfrm>
          </p:grpSpPr>
          <p:sp>
            <p:nvSpPr>
              <p:cNvPr id="1113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1630363" y="1868488"/>
                <a:ext cx="3598862" cy="210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4" name="Line 8"/>
              <p:cNvSpPr>
                <a:spLocks noChangeShapeType="1"/>
              </p:cNvSpPr>
              <p:nvPr/>
            </p:nvSpPr>
            <p:spPr bwMode="auto">
              <a:xfrm>
                <a:off x="1900238" y="3816351"/>
                <a:ext cx="3305175" cy="1588"/>
              </a:xfrm>
              <a:prstGeom prst="line">
                <a:avLst/>
              </a:prstGeom>
              <a:noFill/>
              <a:ln w="952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5" name="Rectangle 9"/>
              <p:cNvSpPr>
                <a:spLocks noChangeArrowheads="1"/>
              </p:cNvSpPr>
              <p:nvPr/>
            </p:nvSpPr>
            <p:spPr bwMode="auto">
              <a:xfrm rot="5400000">
                <a:off x="3655913" y="3983170"/>
                <a:ext cx="357675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6" name="Line 10"/>
              <p:cNvSpPr>
                <a:spLocks noChangeShapeType="1"/>
              </p:cNvSpPr>
              <p:nvPr/>
            </p:nvSpPr>
            <p:spPr bwMode="auto">
              <a:xfrm flipV="1">
                <a:off x="3729038" y="3816351"/>
                <a:ext cx="1587" cy="6350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7" name="Rectangle 19"/>
              <p:cNvSpPr>
                <a:spLocks noChangeArrowheads="1"/>
              </p:cNvSpPr>
              <p:nvPr/>
            </p:nvSpPr>
            <p:spPr bwMode="auto">
              <a:xfrm rot="5400000">
                <a:off x="5371820" y="3623234"/>
                <a:ext cx="624284" cy="506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MW (</a:t>
                </a:r>
                <a:r>
                  <a:rPr kumimoji="0" lang="fr-FR" sz="900" b="1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kDa</a:t>
                </a:r>
                <a:r>
                  <a:rPr kumimoji="0" lang="fr-FR" sz="9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fr-FR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Line 21"/>
              <p:cNvSpPr>
                <a:spLocks noChangeShapeType="1"/>
              </p:cNvSpPr>
              <p:nvPr/>
            </p:nvSpPr>
            <p:spPr bwMode="auto">
              <a:xfrm>
                <a:off x="1900238" y="1955801"/>
                <a:ext cx="1587" cy="1860550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9" name="Rectangle 22"/>
              <p:cNvSpPr>
                <a:spLocks noChangeArrowheads="1"/>
              </p:cNvSpPr>
              <p:nvPr/>
            </p:nvSpPr>
            <p:spPr bwMode="auto">
              <a:xfrm rot="5400000">
                <a:off x="1646176" y="3515804"/>
                <a:ext cx="156071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0" name="Line 23"/>
              <p:cNvSpPr>
                <a:spLocks noChangeShapeType="1"/>
              </p:cNvSpPr>
              <p:nvPr/>
            </p:nvSpPr>
            <p:spPr bwMode="auto">
              <a:xfrm>
                <a:off x="1893888" y="3613151"/>
                <a:ext cx="6350" cy="1588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1" name="Rectangle 24"/>
              <p:cNvSpPr>
                <a:spLocks noChangeArrowheads="1"/>
              </p:cNvSpPr>
              <p:nvPr/>
            </p:nvSpPr>
            <p:spPr bwMode="auto">
              <a:xfrm rot="5400000">
                <a:off x="1372256" y="3508223"/>
                <a:ext cx="703909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" name="Line 25"/>
              <p:cNvSpPr>
                <a:spLocks noChangeShapeType="1"/>
              </p:cNvSpPr>
              <p:nvPr/>
            </p:nvSpPr>
            <p:spPr bwMode="auto">
              <a:xfrm>
                <a:off x="1893888" y="3316288"/>
                <a:ext cx="6350" cy="1588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3" name="Rectangle 26"/>
              <p:cNvSpPr>
                <a:spLocks noChangeArrowheads="1"/>
              </p:cNvSpPr>
              <p:nvPr/>
            </p:nvSpPr>
            <p:spPr bwMode="auto">
              <a:xfrm rot="5400000">
                <a:off x="1476304" y="3107267"/>
                <a:ext cx="495814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Line 27"/>
              <p:cNvSpPr>
                <a:spLocks noChangeShapeType="1"/>
              </p:cNvSpPr>
              <p:nvPr/>
            </p:nvSpPr>
            <p:spPr bwMode="auto">
              <a:xfrm>
                <a:off x="1893888" y="3019426"/>
                <a:ext cx="6350" cy="1588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5" name="Rectangle 28"/>
              <p:cNvSpPr>
                <a:spLocks noChangeArrowheads="1"/>
              </p:cNvSpPr>
              <p:nvPr/>
            </p:nvSpPr>
            <p:spPr bwMode="auto">
              <a:xfrm rot="5400000">
                <a:off x="1476304" y="2810372"/>
                <a:ext cx="495814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6" name="Line 29"/>
              <p:cNvSpPr>
                <a:spLocks noChangeShapeType="1"/>
              </p:cNvSpPr>
              <p:nvPr/>
            </p:nvSpPr>
            <p:spPr bwMode="auto">
              <a:xfrm>
                <a:off x="1893888" y="2722563"/>
                <a:ext cx="6350" cy="1588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7" name="Rectangle 30"/>
              <p:cNvSpPr>
                <a:spLocks noChangeArrowheads="1"/>
              </p:cNvSpPr>
              <p:nvPr/>
            </p:nvSpPr>
            <p:spPr bwMode="auto">
              <a:xfrm rot="5400000">
                <a:off x="1476304" y="2519683"/>
                <a:ext cx="495814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" name="Line 31"/>
              <p:cNvSpPr>
                <a:spLocks noChangeShapeType="1"/>
              </p:cNvSpPr>
              <p:nvPr/>
            </p:nvSpPr>
            <p:spPr bwMode="auto">
              <a:xfrm>
                <a:off x="1893888" y="2425701"/>
                <a:ext cx="6350" cy="1588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9" name="Rectangle 32"/>
              <p:cNvSpPr>
                <a:spLocks noChangeArrowheads="1"/>
              </p:cNvSpPr>
              <p:nvPr/>
            </p:nvSpPr>
            <p:spPr bwMode="auto">
              <a:xfrm rot="5400000">
                <a:off x="1580351" y="2102915"/>
                <a:ext cx="287720" cy="253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fr-FR" sz="4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" name="Line 33"/>
              <p:cNvSpPr>
                <a:spLocks noChangeShapeType="1"/>
              </p:cNvSpPr>
              <p:nvPr/>
            </p:nvSpPr>
            <p:spPr bwMode="auto">
              <a:xfrm>
                <a:off x="1893888" y="2128838"/>
                <a:ext cx="6350" cy="1588"/>
              </a:xfrm>
              <a:prstGeom prst="line">
                <a:avLst/>
              </a:prstGeom>
              <a:noFill/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2" name="Freeform 35"/>
              <p:cNvSpPr>
                <a:spLocks/>
              </p:cNvSpPr>
              <p:nvPr/>
            </p:nvSpPr>
            <p:spPr bwMode="auto">
              <a:xfrm>
                <a:off x="3435350" y="2217738"/>
                <a:ext cx="727075" cy="1395413"/>
              </a:xfrm>
              <a:custGeom>
                <a:avLst/>
                <a:gdLst/>
                <a:ahLst/>
                <a:cxnLst>
                  <a:cxn ang="0">
                    <a:pos x="0" y="9930"/>
                  </a:cxn>
                  <a:cxn ang="0">
                    <a:pos x="180" y="9930"/>
                  </a:cxn>
                  <a:cxn ang="0">
                    <a:pos x="359" y="9930"/>
                  </a:cxn>
                  <a:cxn ang="0">
                    <a:pos x="539" y="9930"/>
                  </a:cxn>
                  <a:cxn ang="0">
                    <a:pos x="719" y="9930"/>
                  </a:cxn>
                  <a:cxn ang="0">
                    <a:pos x="899" y="9930"/>
                  </a:cxn>
                  <a:cxn ang="0">
                    <a:pos x="1079" y="9930"/>
                  </a:cxn>
                  <a:cxn ang="0">
                    <a:pos x="1259" y="9930"/>
                  </a:cxn>
                  <a:cxn ang="0">
                    <a:pos x="1438" y="9930"/>
                  </a:cxn>
                  <a:cxn ang="0">
                    <a:pos x="1618" y="9930"/>
                  </a:cxn>
                  <a:cxn ang="0">
                    <a:pos x="1798" y="9930"/>
                  </a:cxn>
                  <a:cxn ang="0">
                    <a:pos x="1978" y="9930"/>
                  </a:cxn>
                  <a:cxn ang="0">
                    <a:pos x="2158" y="9930"/>
                  </a:cxn>
                  <a:cxn ang="0">
                    <a:pos x="2337" y="9930"/>
                  </a:cxn>
                  <a:cxn ang="0">
                    <a:pos x="2517" y="9930"/>
                  </a:cxn>
                  <a:cxn ang="0">
                    <a:pos x="2697" y="9930"/>
                  </a:cxn>
                  <a:cxn ang="0">
                    <a:pos x="2877" y="9930"/>
                  </a:cxn>
                  <a:cxn ang="0">
                    <a:pos x="3057" y="9930"/>
                  </a:cxn>
                  <a:cxn ang="0">
                    <a:pos x="3237" y="9930"/>
                  </a:cxn>
                  <a:cxn ang="0">
                    <a:pos x="3416" y="9930"/>
                  </a:cxn>
                  <a:cxn ang="0">
                    <a:pos x="3596" y="9930"/>
                  </a:cxn>
                  <a:cxn ang="0">
                    <a:pos x="3776" y="9930"/>
                  </a:cxn>
                  <a:cxn ang="0">
                    <a:pos x="3956" y="9930"/>
                  </a:cxn>
                  <a:cxn ang="0">
                    <a:pos x="4136" y="9930"/>
                  </a:cxn>
                  <a:cxn ang="0">
                    <a:pos x="4316" y="9930"/>
                  </a:cxn>
                  <a:cxn ang="0">
                    <a:pos x="4495" y="9930"/>
                  </a:cxn>
                  <a:cxn ang="0">
                    <a:pos x="4675" y="9930"/>
                  </a:cxn>
                  <a:cxn ang="0">
                    <a:pos x="4855" y="9930"/>
                  </a:cxn>
                  <a:cxn ang="0">
                    <a:pos x="4855" y="9930"/>
                  </a:cxn>
                  <a:cxn ang="0">
                    <a:pos x="4675" y="9929"/>
                  </a:cxn>
                  <a:cxn ang="0">
                    <a:pos x="4495" y="9927"/>
                  </a:cxn>
                  <a:cxn ang="0">
                    <a:pos x="4316" y="9920"/>
                  </a:cxn>
                  <a:cxn ang="0">
                    <a:pos x="4136" y="9896"/>
                  </a:cxn>
                  <a:cxn ang="0">
                    <a:pos x="3956" y="9827"/>
                  </a:cxn>
                  <a:cxn ang="0">
                    <a:pos x="3776" y="9648"/>
                  </a:cxn>
                  <a:cxn ang="0">
                    <a:pos x="3596" y="9249"/>
                  </a:cxn>
                  <a:cxn ang="0">
                    <a:pos x="3416" y="8478"/>
                  </a:cxn>
                  <a:cxn ang="0">
                    <a:pos x="3237" y="7197"/>
                  </a:cxn>
                  <a:cxn ang="0">
                    <a:pos x="3057" y="5389"/>
                  </a:cxn>
                  <a:cxn ang="0">
                    <a:pos x="2877" y="3271"/>
                  </a:cxn>
                  <a:cxn ang="0">
                    <a:pos x="2697" y="1311"/>
                  </a:cxn>
                  <a:cxn ang="0">
                    <a:pos x="2517" y="83"/>
                  </a:cxn>
                  <a:cxn ang="0">
                    <a:pos x="2337" y="0"/>
                  </a:cxn>
                  <a:cxn ang="0">
                    <a:pos x="2158" y="1091"/>
                  </a:cxn>
                  <a:cxn ang="0">
                    <a:pos x="1978" y="2986"/>
                  </a:cxn>
                  <a:cxn ang="0">
                    <a:pos x="1798" y="5115"/>
                  </a:cxn>
                  <a:cxn ang="0">
                    <a:pos x="1618" y="6982"/>
                  </a:cxn>
                  <a:cxn ang="0">
                    <a:pos x="1438" y="8337"/>
                  </a:cxn>
                  <a:cxn ang="0">
                    <a:pos x="1259" y="9170"/>
                  </a:cxn>
                  <a:cxn ang="0">
                    <a:pos x="1079" y="9610"/>
                  </a:cxn>
                  <a:cxn ang="0">
                    <a:pos x="899" y="9811"/>
                  </a:cxn>
                  <a:cxn ang="0">
                    <a:pos x="719" y="9891"/>
                  </a:cxn>
                  <a:cxn ang="0">
                    <a:pos x="539" y="9918"/>
                  </a:cxn>
                  <a:cxn ang="0">
                    <a:pos x="359" y="9927"/>
                  </a:cxn>
                  <a:cxn ang="0">
                    <a:pos x="180" y="9929"/>
                  </a:cxn>
                  <a:cxn ang="0">
                    <a:pos x="0" y="9930"/>
                  </a:cxn>
                </a:cxnLst>
                <a:rect l="0" t="0" r="r" b="b"/>
                <a:pathLst>
                  <a:path w="4855" h="9930">
                    <a:moveTo>
                      <a:pt x="0" y="9930"/>
                    </a:moveTo>
                    <a:lnTo>
                      <a:pt x="180" y="9930"/>
                    </a:lnTo>
                    <a:lnTo>
                      <a:pt x="359" y="9930"/>
                    </a:lnTo>
                    <a:lnTo>
                      <a:pt x="539" y="9930"/>
                    </a:lnTo>
                    <a:lnTo>
                      <a:pt x="719" y="9930"/>
                    </a:lnTo>
                    <a:lnTo>
                      <a:pt x="899" y="9930"/>
                    </a:lnTo>
                    <a:lnTo>
                      <a:pt x="1079" y="9930"/>
                    </a:lnTo>
                    <a:lnTo>
                      <a:pt x="1259" y="9930"/>
                    </a:lnTo>
                    <a:lnTo>
                      <a:pt x="1438" y="9930"/>
                    </a:lnTo>
                    <a:lnTo>
                      <a:pt x="1618" y="9930"/>
                    </a:lnTo>
                    <a:lnTo>
                      <a:pt x="1798" y="9930"/>
                    </a:lnTo>
                    <a:lnTo>
                      <a:pt x="1978" y="9930"/>
                    </a:lnTo>
                    <a:lnTo>
                      <a:pt x="2158" y="9930"/>
                    </a:lnTo>
                    <a:lnTo>
                      <a:pt x="2337" y="9930"/>
                    </a:lnTo>
                    <a:lnTo>
                      <a:pt x="2517" y="9930"/>
                    </a:lnTo>
                    <a:lnTo>
                      <a:pt x="2697" y="9930"/>
                    </a:lnTo>
                    <a:lnTo>
                      <a:pt x="2877" y="9930"/>
                    </a:lnTo>
                    <a:lnTo>
                      <a:pt x="3057" y="9930"/>
                    </a:lnTo>
                    <a:lnTo>
                      <a:pt x="3237" y="9930"/>
                    </a:lnTo>
                    <a:lnTo>
                      <a:pt x="3416" y="9930"/>
                    </a:lnTo>
                    <a:lnTo>
                      <a:pt x="3596" y="9930"/>
                    </a:lnTo>
                    <a:lnTo>
                      <a:pt x="3776" y="9930"/>
                    </a:lnTo>
                    <a:lnTo>
                      <a:pt x="3956" y="9930"/>
                    </a:lnTo>
                    <a:lnTo>
                      <a:pt x="4136" y="9930"/>
                    </a:lnTo>
                    <a:lnTo>
                      <a:pt x="4316" y="9930"/>
                    </a:lnTo>
                    <a:lnTo>
                      <a:pt x="4495" y="9930"/>
                    </a:lnTo>
                    <a:lnTo>
                      <a:pt x="4675" y="9930"/>
                    </a:lnTo>
                    <a:lnTo>
                      <a:pt x="4855" y="9930"/>
                    </a:lnTo>
                    <a:lnTo>
                      <a:pt x="4855" y="9930"/>
                    </a:lnTo>
                    <a:lnTo>
                      <a:pt x="4675" y="9929"/>
                    </a:lnTo>
                    <a:lnTo>
                      <a:pt x="4495" y="9927"/>
                    </a:lnTo>
                    <a:lnTo>
                      <a:pt x="4316" y="9920"/>
                    </a:lnTo>
                    <a:lnTo>
                      <a:pt x="4136" y="9896"/>
                    </a:lnTo>
                    <a:lnTo>
                      <a:pt x="3956" y="9827"/>
                    </a:lnTo>
                    <a:lnTo>
                      <a:pt x="3776" y="9648"/>
                    </a:lnTo>
                    <a:lnTo>
                      <a:pt x="3596" y="9249"/>
                    </a:lnTo>
                    <a:lnTo>
                      <a:pt x="3416" y="8478"/>
                    </a:lnTo>
                    <a:lnTo>
                      <a:pt x="3237" y="7197"/>
                    </a:lnTo>
                    <a:lnTo>
                      <a:pt x="3057" y="5389"/>
                    </a:lnTo>
                    <a:lnTo>
                      <a:pt x="2877" y="3271"/>
                    </a:lnTo>
                    <a:lnTo>
                      <a:pt x="2697" y="1311"/>
                    </a:lnTo>
                    <a:lnTo>
                      <a:pt x="2517" y="83"/>
                    </a:lnTo>
                    <a:lnTo>
                      <a:pt x="2337" y="0"/>
                    </a:lnTo>
                    <a:lnTo>
                      <a:pt x="2158" y="1091"/>
                    </a:lnTo>
                    <a:lnTo>
                      <a:pt x="1978" y="2986"/>
                    </a:lnTo>
                    <a:lnTo>
                      <a:pt x="1798" y="5115"/>
                    </a:lnTo>
                    <a:lnTo>
                      <a:pt x="1618" y="6982"/>
                    </a:lnTo>
                    <a:lnTo>
                      <a:pt x="1438" y="8337"/>
                    </a:lnTo>
                    <a:lnTo>
                      <a:pt x="1259" y="9170"/>
                    </a:lnTo>
                    <a:lnTo>
                      <a:pt x="1079" y="9610"/>
                    </a:lnTo>
                    <a:lnTo>
                      <a:pt x="899" y="9811"/>
                    </a:lnTo>
                    <a:lnTo>
                      <a:pt x="719" y="9891"/>
                    </a:lnTo>
                    <a:lnTo>
                      <a:pt x="539" y="9918"/>
                    </a:lnTo>
                    <a:lnTo>
                      <a:pt x="359" y="9927"/>
                    </a:lnTo>
                    <a:lnTo>
                      <a:pt x="180" y="9929"/>
                    </a:lnTo>
                    <a:lnTo>
                      <a:pt x="0" y="9930"/>
                    </a:lnTo>
                    <a:close/>
                  </a:path>
                </a:pathLst>
              </a:custGeom>
              <a:solidFill>
                <a:srgbClr val="FF0000"/>
              </a:solidFill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3" name="Freeform 36"/>
              <p:cNvSpPr>
                <a:spLocks/>
              </p:cNvSpPr>
              <p:nvPr/>
            </p:nvSpPr>
            <p:spPr bwMode="auto">
              <a:xfrm>
                <a:off x="3378200" y="2187576"/>
                <a:ext cx="782637" cy="1425575"/>
              </a:xfrm>
              <a:custGeom>
                <a:avLst/>
                <a:gdLst/>
                <a:ahLst/>
                <a:cxnLst>
                  <a:cxn ang="0">
                    <a:pos x="0" y="10149"/>
                  </a:cxn>
                  <a:cxn ang="0">
                    <a:pos x="180" y="10149"/>
                  </a:cxn>
                  <a:cxn ang="0">
                    <a:pos x="360" y="10149"/>
                  </a:cxn>
                  <a:cxn ang="0">
                    <a:pos x="540" y="10149"/>
                  </a:cxn>
                  <a:cxn ang="0">
                    <a:pos x="720" y="10149"/>
                  </a:cxn>
                  <a:cxn ang="0">
                    <a:pos x="900" y="10149"/>
                  </a:cxn>
                  <a:cxn ang="0">
                    <a:pos x="1080" y="10149"/>
                  </a:cxn>
                  <a:cxn ang="0">
                    <a:pos x="1260" y="10149"/>
                  </a:cxn>
                  <a:cxn ang="0">
                    <a:pos x="1440" y="10149"/>
                  </a:cxn>
                  <a:cxn ang="0">
                    <a:pos x="1620" y="10149"/>
                  </a:cxn>
                  <a:cxn ang="0">
                    <a:pos x="1800" y="10149"/>
                  </a:cxn>
                  <a:cxn ang="0">
                    <a:pos x="1979" y="10149"/>
                  </a:cxn>
                  <a:cxn ang="0">
                    <a:pos x="2159" y="10149"/>
                  </a:cxn>
                  <a:cxn ang="0">
                    <a:pos x="2339" y="10149"/>
                  </a:cxn>
                  <a:cxn ang="0">
                    <a:pos x="2519" y="10149"/>
                  </a:cxn>
                  <a:cxn ang="0">
                    <a:pos x="2699" y="10149"/>
                  </a:cxn>
                  <a:cxn ang="0">
                    <a:pos x="2879" y="10149"/>
                  </a:cxn>
                  <a:cxn ang="0">
                    <a:pos x="3059" y="10149"/>
                  </a:cxn>
                  <a:cxn ang="0">
                    <a:pos x="3239" y="10149"/>
                  </a:cxn>
                  <a:cxn ang="0">
                    <a:pos x="3419" y="10149"/>
                  </a:cxn>
                  <a:cxn ang="0">
                    <a:pos x="3599" y="10149"/>
                  </a:cxn>
                  <a:cxn ang="0">
                    <a:pos x="3779" y="10149"/>
                  </a:cxn>
                  <a:cxn ang="0">
                    <a:pos x="3958" y="10149"/>
                  </a:cxn>
                  <a:cxn ang="0">
                    <a:pos x="4138" y="10149"/>
                  </a:cxn>
                  <a:cxn ang="0">
                    <a:pos x="4318" y="10149"/>
                  </a:cxn>
                  <a:cxn ang="0">
                    <a:pos x="4498" y="10149"/>
                  </a:cxn>
                  <a:cxn ang="0">
                    <a:pos x="4678" y="10149"/>
                  </a:cxn>
                  <a:cxn ang="0">
                    <a:pos x="4858" y="10149"/>
                  </a:cxn>
                  <a:cxn ang="0">
                    <a:pos x="5038" y="10149"/>
                  </a:cxn>
                  <a:cxn ang="0">
                    <a:pos x="5218" y="10149"/>
                  </a:cxn>
                  <a:cxn ang="0">
                    <a:pos x="5218" y="10149"/>
                  </a:cxn>
                  <a:cxn ang="0">
                    <a:pos x="5038" y="10148"/>
                  </a:cxn>
                  <a:cxn ang="0">
                    <a:pos x="4858" y="10147"/>
                  </a:cxn>
                  <a:cxn ang="0">
                    <a:pos x="4678" y="10142"/>
                  </a:cxn>
                  <a:cxn ang="0">
                    <a:pos x="4498" y="10125"/>
                  </a:cxn>
                  <a:cxn ang="0">
                    <a:pos x="4318" y="10076"/>
                  </a:cxn>
                  <a:cxn ang="0">
                    <a:pos x="4138" y="9953"/>
                  </a:cxn>
                  <a:cxn ang="0">
                    <a:pos x="3958" y="9675"/>
                  </a:cxn>
                  <a:cxn ang="0">
                    <a:pos x="3779" y="9122"/>
                  </a:cxn>
                  <a:cxn ang="0">
                    <a:pos x="3599" y="8160"/>
                  </a:cxn>
                  <a:cxn ang="0">
                    <a:pos x="3419" y="6704"/>
                  </a:cxn>
                  <a:cxn ang="0">
                    <a:pos x="3239" y="4812"/>
                  </a:cxn>
                  <a:cxn ang="0">
                    <a:pos x="3059" y="2755"/>
                  </a:cxn>
                  <a:cxn ang="0">
                    <a:pos x="2879" y="988"/>
                  </a:cxn>
                  <a:cxn ang="0">
                    <a:pos x="2699" y="0"/>
                  </a:cxn>
                  <a:cxn ang="0">
                    <a:pos x="2519" y="93"/>
                  </a:cxn>
                  <a:cxn ang="0">
                    <a:pos x="2339" y="1240"/>
                  </a:cxn>
                  <a:cxn ang="0">
                    <a:pos x="2159" y="3090"/>
                  </a:cxn>
                  <a:cxn ang="0">
                    <a:pos x="1979" y="5147"/>
                  </a:cxn>
                  <a:cxn ang="0">
                    <a:pos x="1800" y="6980"/>
                  </a:cxn>
                  <a:cxn ang="0">
                    <a:pos x="1620" y="8353"/>
                  </a:cxn>
                  <a:cxn ang="0">
                    <a:pos x="1440" y="9239"/>
                  </a:cxn>
                  <a:cxn ang="0">
                    <a:pos x="1260" y="9736"/>
                  </a:cxn>
                  <a:cxn ang="0">
                    <a:pos x="1080" y="9982"/>
                  </a:cxn>
                  <a:cxn ang="0">
                    <a:pos x="900" y="10088"/>
                  </a:cxn>
                  <a:cxn ang="0">
                    <a:pos x="720" y="10129"/>
                  </a:cxn>
                  <a:cxn ang="0">
                    <a:pos x="540" y="10143"/>
                  </a:cxn>
                  <a:cxn ang="0">
                    <a:pos x="360" y="10147"/>
                  </a:cxn>
                  <a:cxn ang="0">
                    <a:pos x="180" y="10148"/>
                  </a:cxn>
                  <a:cxn ang="0">
                    <a:pos x="0" y="10149"/>
                  </a:cxn>
                </a:cxnLst>
                <a:rect l="0" t="0" r="r" b="b"/>
                <a:pathLst>
                  <a:path w="5218" h="10149">
                    <a:moveTo>
                      <a:pt x="0" y="10149"/>
                    </a:moveTo>
                    <a:lnTo>
                      <a:pt x="180" y="10149"/>
                    </a:lnTo>
                    <a:lnTo>
                      <a:pt x="360" y="10149"/>
                    </a:lnTo>
                    <a:lnTo>
                      <a:pt x="540" y="10149"/>
                    </a:lnTo>
                    <a:lnTo>
                      <a:pt x="720" y="10149"/>
                    </a:lnTo>
                    <a:lnTo>
                      <a:pt x="900" y="10149"/>
                    </a:lnTo>
                    <a:lnTo>
                      <a:pt x="1080" y="10149"/>
                    </a:lnTo>
                    <a:lnTo>
                      <a:pt x="1260" y="10149"/>
                    </a:lnTo>
                    <a:lnTo>
                      <a:pt x="1440" y="10149"/>
                    </a:lnTo>
                    <a:lnTo>
                      <a:pt x="1620" y="10149"/>
                    </a:lnTo>
                    <a:lnTo>
                      <a:pt x="1800" y="10149"/>
                    </a:lnTo>
                    <a:lnTo>
                      <a:pt x="1979" y="10149"/>
                    </a:lnTo>
                    <a:lnTo>
                      <a:pt x="2159" y="10149"/>
                    </a:lnTo>
                    <a:lnTo>
                      <a:pt x="2339" y="10149"/>
                    </a:lnTo>
                    <a:lnTo>
                      <a:pt x="2519" y="10149"/>
                    </a:lnTo>
                    <a:lnTo>
                      <a:pt x="2699" y="10149"/>
                    </a:lnTo>
                    <a:lnTo>
                      <a:pt x="2879" y="10149"/>
                    </a:lnTo>
                    <a:lnTo>
                      <a:pt x="3059" y="10149"/>
                    </a:lnTo>
                    <a:lnTo>
                      <a:pt x="3239" y="10149"/>
                    </a:lnTo>
                    <a:lnTo>
                      <a:pt x="3419" y="10149"/>
                    </a:lnTo>
                    <a:lnTo>
                      <a:pt x="3599" y="10149"/>
                    </a:lnTo>
                    <a:lnTo>
                      <a:pt x="3779" y="10149"/>
                    </a:lnTo>
                    <a:lnTo>
                      <a:pt x="3958" y="10149"/>
                    </a:lnTo>
                    <a:lnTo>
                      <a:pt x="4138" y="10149"/>
                    </a:lnTo>
                    <a:lnTo>
                      <a:pt x="4318" y="10149"/>
                    </a:lnTo>
                    <a:lnTo>
                      <a:pt x="4498" y="10149"/>
                    </a:lnTo>
                    <a:lnTo>
                      <a:pt x="4678" y="10149"/>
                    </a:lnTo>
                    <a:lnTo>
                      <a:pt x="4858" y="10149"/>
                    </a:lnTo>
                    <a:lnTo>
                      <a:pt x="5038" y="10149"/>
                    </a:lnTo>
                    <a:lnTo>
                      <a:pt x="5218" y="10149"/>
                    </a:lnTo>
                    <a:lnTo>
                      <a:pt x="5218" y="10149"/>
                    </a:lnTo>
                    <a:lnTo>
                      <a:pt x="5038" y="10148"/>
                    </a:lnTo>
                    <a:lnTo>
                      <a:pt x="4858" y="10147"/>
                    </a:lnTo>
                    <a:lnTo>
                      <a:pt x="4678" y="10142"/>
                    </a:lnTo>
                    <a:lnTo>
                      <a:pt x="4498" y="10125"/>
                    </a:lnTo>
                    <a:lnTo>
                      <a:pt x="4318" y="10076"/>
                    </a:lnTo>
                    <a:lnTo>
                      <a:pt x="4138" y="9953"/>
                    </a:lnTo>
                    <a:lnTo>
                      <a:pt x="3958" y="9675"/>
                    </a:lnTo>
                    <a:lnTo>
                      <a:pt x="3779" y="9122"/>
                    </a:lnTo>
                    <a:lnTo>
                      <a:pt x="3599" y="8160"/>
                    </a:lnTo>
                    <a:lnTo>
                      <a:pt x="3419" y="6704"/>
                    </a:lnTo>
                    <a:lnTo>
                      <a:pt x="3239" y="4812"/>
                    </a:lnTo>
                    <a:lnTo>
                      <a:pt x="3059" y="2755"/>
                    </a:lnTo>
                    <a:lnTo>
                      <a:pt x="2879" y="988"/>
                    </a:lnTo>
                    <a:lnTo>
                      <a:pt x="2699" y="0"/>
                    </a:lnTo>
                    <a:lnTo>
                      <a:pt x="2519" y="93"/>
                    </a:lnTo>
                    <a:lnTo>
                      <a:pt x="2339" y="1240"/>
                    </a:lnTo>
                    <a:lnTo>
                      <a:pt x="2159" y="3090"/>
                    </a:lnTo>
                    <a:lnTo>
                      <a:pt x="1979" y="5147"/>
                    </a:lnTo>
                    <a:lnTo>
                      <a:pt x="1800" y="6980"/>
                    </a:lnTo>
                    <a:lnTo>
                      <a:pt x="1620" y="8353"/>
                    </a:lnTo>
                    <a:lnTo>
                      <a:pt x="1440" y="9239"/>
                    </a:lnTo>
                    <a:lnTo>
                      <a:pt x="1260" y="9736"/>
                    </a:lnTo>
                    <a:lnTo>
                      <a:pt x="1080" y="9982"/>
                    </a:lnTo>
                    <a:lnTo>
                      <a:pt x="900" y="10088"/>
                    </a:lnTo>
                    <a:lnTo>
                      <a:pt x="720" y="10129"/>
                    </a:lnTo>
                    <a:lnTo>
                      <a:pt x="540" y="10143"/>
                    </a:lnTo>
                    <a:lnTo>
                      <a:pt x="360" y="10147"/>
                    </a:lnTo>
                    <a:lnTo>
                      <a:pt x="180" y="10148"/>
                    </a:lnTo>
                    <a:lnTo>
                      <a:pt x="0" y="10149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4" name="Freeform 37"/>
              <p:cNvSpPr>
                <a:spLocks/>
              </p:cNvSpPr>
              <p:nvPr/>
            </p:nvSpPr>
            <p:spPr bwMode="auto">
              <a:xfrm>
                <a:off x="3435350" y="2217738"/>
                <a:ext cx="727075" cy="1395413"/>
              </a:xfrm>
              <a:custGeom>
                <a:avLst/>
                <a:gdLst/>
                <a:ahLst/>
                <a:cxnLst>
                  <a:cxn ang="0">
                    <a:pos x="0" y="9930"/>
                  </a:cxn>
                  <a:cxn ang="0">
                    <a:pos x="180" y="9929"/>
                  </a:cxn>
                  <a:cxn ang="0">
                    <a:pos x="359" y="9927"/>
                  </a:cxn>
                  <a:cxn ang="0">
                    <a:pos x="539" y="9918"/>
                  </a:cxn>
                  <a:cxn ang="0">
                    <a:pos x="719" y="9891"/>
                  </a:cxn>
                  <a:cxn ang="0">
                    <a:pos x="899" y="9811"/>
                  </a:cxn>
                  <a:cxn ang="0">
                    <a:pos x="1079" y="9610"/>
                  </a:cxn>
                  <a:cxn ang="0">
                    <a:pos x="1259" y="9170"/>
                  </a:cxn>
                  <a:cxn ang="0">
                    <a:pos x="1438" y="8337"/>
                  </a:cxn>
                  <a:cxn ang="0">
                    <a:pos x="1618" y="6982"/>
                  </a:cxn>
                  <a:cxn ang="0">
                    <a:pos x="1798" y="5115"/>
                  </a:cxn>
                  <a:cxn ang="0">
                    <a:pos x="1978" y="2986"/>
                  </a:cxn>
                  <a:cxn ang="0">
                    <a:pos x="2158" y="1091"/>
                  </a:cxn>
                  <a:cxn ang="0">
                    <a:pos x="2337" y="0"/>
                  </a:cxn>
                  <a:cxn ang="0">
                    <a:pos x="2517" y="83"/>
                  </a:cxn>
                  <a:cxn ang="0">
                    <a:pos x="2697" y="1311"/>
                  </a:cxn>
                  <a:cxn ang="0">
                    <a:pos x="2877" y="3271"/>
                  </a:cxn>
                  <a:cxn ang="0">
                    <a:pos x="3057" y="5389"/>
                  </a:cxn>
                  <a:cxn ang="0">
                    <a:pos x="3237" y="7197"/>
                  </a:cxn>
                  <a:cxn ang="0">
                    <a:pos x="3416" y="8478"/>
                  </a:cxn>
                  <a:cxn ang="0">
                    <a:pos x="3596" y="9249"/>
                  </a:cxn>
                  <a:cxn ang="0">
                    <a:pos x="3776" y="9648"/>
                  </a:cxn>
                  <a:cxn ang="0">
                    <a:pos x="3956" y="9827"/>
                  </a:cxn>
                  <a:cxn ang="0">
                    <a:pos x="4136" y="9896"/>
                  </a:cxn>
                  <a:cxn ang="0">
                    <a:pos x="4316" y="9920"/>
                  </a:cxn>
                  <a:cxn ang="0">
                    <a:pos x="4495" y="9927"/>
                  </a:cxn>
                  <a:cxn ang="0">
                    <a:pos x="4675" y="9929"/>
                  </a:cxn>
                  <a:cxn ang="0">
                    <a:pos x="4855" y="9930"/>
                  </a:cxn>
                </a:cxnLst>
                <a:rect l="0" t="0" r="r" b="b"/>
                <a:pathLst>
                  <a:path w="4855" h="9930">
                    <a:moveTo>
                      <a:pt x="0" y="9930"/>
                    </a:moveTo>
                    <a:lnTo>
                      <a:pt x="180" y="9929"/>
                    </a:lnTo>
                    <a:lnTo>
                      <a:pt x="359" y="9927"/>
                    </a:lnTo>
                    <a:lnTo>
                      <a:pt x="539" y="9918"/>
                    </a:lnTo>
                    <a:lnTo>
                      <a:pt x="719" y="9891"/>
                    </a:lnTo>
                    <a:lnTo>
                      <a:pt x="899" y="9811"/>
                    </a:lnTo>
                    <a:lnTo>
                      <a:pt x="1079" y="9610"/>
                    </a:lnTo>
                    <a:lnTo>
                      <a:pt x="1259" y="9170"/>
                    </a:lnTo>
                    <a:lnTo>
                      <a:pt x="1438" y="8337"/>
                    </a:lnTo>
                    <a:lnTo>
                      <a:pt x="1618" y="6982"/>
                    </a:lnTo>
                    <a:lnTo>
                      <a:pt x="1798" y="5115"/>
                    </a:lnTo>
                    <a:lnTo>
                      <a:pt x="1978" y="2986"/>
                    </a:lnTo>
                    <a:lnTo>
                      <a:pt x="2158" y="1091"/>
                    </a:lnTo>
                    <a:lnTo>
                      <a:pt x="2337" y="0"/>
                    </a:lnTo>
                    <a:lnTo>
                      <a:pt x="2517" y="83"/>
                    </a:lnTo>
                    <a:lnTo>
                      <a:pt x="2697" y="1311"/>
                    </a:lnTo>
                    <a:lnTo>
                      <a:pt x="2877" y="3271"/>
                    </a:lnTo>
                    <a:lnTo>
                      <a:pt x="3057" y="5389"/>
                    </a:lnTo>
                    <a:lnTo>
                      <a:pt x="3237" y="7197"/>
                    </a:lnTo>
                    <a:lnTo>
                      <a:pt x="3416" y="8478"/>
                    </a:lnTo>
                    <a:lnTo>
                      <a:pt x="3596" y="9249"/>
                    </a:lnTo>
                    <a:lnTo>
                      <a:pt x="3776" y="9648"/>
                    </a:lnTo>
                    <a:lnTo>
                      <a:pt x="3956" y="9827"/>
                    </a:lnTo>
                    <a:lnTo>
                      <a:pt x="4136" y="9896"/>
                    </a:lnTo>
                    <a:lnTo>
                      <a:pt x="4316" y="9920"/>
                    </a:lnTo>
                    <a:lnTo>
                      <a:pt x="4495" y="9927"/>
                    </a:lnTo>
                    <a:lnTo>
                      <a:pt x="4675" y="9929"/>
                    </a:lnTo>
                    <a:lnTo>
                      <a:pt x="4855" y="9930"/>
                    </a:lnTo>
                  </a:path>
                </a:pathLst>
              </a:custGeom>
              <a:noFill/>
              <a:ln w="3175" cap="rnd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5" name="Freeform 38"/>
              <p:cNvSpPr>
                <a:spLocks/>
              </p:cNvSpPr>
              <p:nvPr/>
            </p:nvSpPr>
            <p:spPr bwMode="auto">
              <a:xfrm>
                <a:off x="3378200" y="2187576"/>
                <a:ext cx="782637" cy="1425575"/>
              </a:xfrm>
              <a:custGeom>
                <a:avLst/>
                <a:gdLst/>
                <a:ahLst/>
                <a:cxnLst>
                  <a:cxn ang="0">
                    <a:pos x="0" y="10149"/>
                  </a:cxn>
                  <a:cxn ang="0">
                    <a:pos x="180" y="10148"/>
                  </a:cxn>
                  <a:cxn ang="0">
                    <a:pos x="360" y="10147"/>
                  </a:cxn>
                  <a:cxn ang="0">
                    <a:pos x="540" y="10143"/>
                  </a:cxn>
                  <a:cxn ang="0">
                    <a:pos x="720" y="10129"/>
                  </a:cxn>
                  <a:cxn ang="0">
                    <a:pos x="900" y="10088"/>
                  </a:cxn>
                  <a:cxn ang="0">
                    <a:pos x="1080" y="9982"/>
                  </a:cxn>
                  <a:cxn ang="0">
                    <a:pos x="1260" y="9736"/>
                  </a:cxn>
                  <a:cxn ang="0">
                    <a:pos x="1440" y="9239"/>
                  </a:cxn>
                  <a:cxn ang="0">
                    <a:pos x="1620" y="8353"/>
                  </a:cxn>
                  <a:cxn ang="0">
                    <a:pos x="1800" y="6980"/>
                  </a:cxn>
                  <a:cxn ang="0">
                    <a:pos x="1979" y="5147"/>
                  </a:cxn>
                  <a:cxn ang="0">
                    <a:pos x="2159" y="3090"/>
                  </a:cxn>
                  <a:cxn ang="0">
                    <a:pos x="2339" y="1240"/>
                  </a:cxn>
                  <a:cxn ang="0">
                    <a:pos x="2519" y="93"/>
                  </a:cxn>
                  <a:cxn ang="0">
                    <a:pos x="2699" y="0"/>
                  </a:cxn>
                  <a:cxn ang="0">
                    <a:pos x="2879" y="988"/>
                  </a:cxn>
                  <a:cxn ang="0">
                    <a:pos x="3059" y="2755"/>
                  </a:cxn>
                  <a:cxn ang="0">
                    <a:pos x="3239" y="4812"/>
                  </a:cxn>
                  <a:cxn ang="0">
                    <a:pos x="3419" y="6704"/>
                  </a:cxn>
                  <a:cxn ang="0">
                    <a:pos x="3599" y="8160"/>
                  </a:cxn>
                  <a:cxn ang="0">
                    <a:pos x="3779" y="9122"/>
                  </a:cxn>
                  <a:cxn ang="0">
                    <a:pos x="3958" y="9675"/>
                  </a:cxn>
                  <a:cxn ang="0">
                    <a:pos x="4138" y="9953"/>
                  </a:cxn>
                  <a:cxn ang="0">
                    <a:pos x="4318" y="10076"/>
                  </a:cxn>
                  <a:cxn ang="0">
                    <a:pos x="4498" y="10125"/>
                  </a:cxn>
                  <a:cxn ang="0">
                    <a:pos x="4678" y="10142"/>
                  </a:cxn>
                  <a:cxn ang="0">
                    <a:pos x="4858" y="10147"/>
                  </a:cxn>
                  <a:cxn ang="0">
                    <a:pos x="5038" y="10148"/>
                  </a:cxn>
                  <a:cxn ang="0">
                    <a:pos x="5218" y="10149"/>
                  </a:cxn>
                </a:cxnLst>
                <a:rect l="0" t="0" r="r" b="b"/>
                <a:pathLst>
                  <a:path w="5218" h="10149">
                    <a:moveTo>
                      <a:pt x="0" y="10149"/>
                    </a:moveTo>
                    <a:lnTo>
                      <a:pt x="180" y="10148"/>
                    </a:lnTo>
                    <a:lnTo>
                      <a:pt x="360" y="10147"/>
                    </a:lnTo>
                    <a:lnTo>
                      <a:pt x="540" y="10143"/>
                    </a:lnTo>
                    <a:lnTo>
                      <a:pt x="720" y="10129"/>
                    </a:lnTo>
                    <a:lnTo>
                      <a:pt x="900" y="10088"/>
                    </a:lnTo>
                    <a:lnTo>
                      <a:pt x="1080" y="9982"/>
                    </a:lnTo>
                    <a:lnTo>
                      <a:pt x="1260" y="9736"/>
                    </a:lnTo>
                    <a:lnTo>
                      <a:pt x="1440" y="9239"/>
                    </a:lnTo>
                    <a:lnTo>
                      <a:pt x="1620" y="8353"/>
                    </a:lnTo>
                    <a:lnTo>
                      <a:pt x="1800" y="6980"/>
                    </a:lnTo>
                    <a:lnTo>
                      <a:pt x="1979" y="5147"/>
                    </a:lnTo>
                    <a:lnTo>
                      <a:pt x="2159" y="3090"/>
                    </a:lnTo>
                    <a:lnTo>
                      <a:pt x="2339" y="1240"/>
                    </a:lnTo>
                    <a:lnTo>
                      <a:pt x="2519" y="93"/>
                    </a:lnTo>
                    <a:lnTo>
                      <a:pt x="2699" y="0"/>
                    </a:lnTo>
                    <a:lnTo>
                      <a:pt x="2879" y="988"/>
                    </a:lnTo>
                    <a:lnTo>
                      <a:pt x="3059" y="2755"/>
                    </a:lnTo>
                    <a:lnTo>
                      <a:pt x="3239" y="4812"/>
                    </a:lnTo>
                    <a:lnTo>
                      <a:pt x="3419" y="6704"/>
                    </a:lnTo>
                    <a:lnTo>
                      <a:pt x="3599" y="8160"/>
                    </a:lnTo>
                    <a:lnTo>
                      <a:pt x="3779" y="9122"/>
                    </a:lnTo>
                    <a:lnTo>
                      <a:pt x="3958" y="9675"/>
                    </a:lnTo>
                    <a:lnTo>
                      <a:pt x="4138" y="9953"/>
                    </a:lnTo>
                    <a:lnTo>
                      <a:pt x="4318" y="10076"/>
                    </a:lnTo>
                    <a:lnTo>
                      <a:pt x="4498" y="10125"/>
                    </a:lnTo>
                    <a:lnTo>
                      <a:pt x="4678" y="10142"/>
                    </a:lnTo>
                    <a:lnTo>
                      <a:pt x="4858" y="10147"/>
                    </a:lnTo>
                    <a:lnTo>
                      <a:pt x="5038" y="10148"/>
                    </a:lnTo>
                    <a:lnTo>
                      <a:pt x="5218" y="10149"/>
                    </a:lnTo>
                  </a:path>
                </a:pathLst>
              </a:custGeom>
              <a:noFill/>
              <a:ln w="3175" cap="rnd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6" name="Line 39"/>
              <p:cNvSpPr>
                <a:spLocks noChangeShapeType="1"/>
              </p:cNvSpPr>
              <p:nvPr/>
            </p:nvSpPr>
            <p:spPr bwMode="auto">
              <a:xfrm>
                <a:off x="18970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7" name="Line 40"/>
              <p:cNvSpPr>
                <a:spLocks noChangeShapeType="1"/>
              </p:cNvSpPr>
              <p:nvPr/>
            </p:nvSpPr>
            <p:spPr bwMode="auto">
              <a:xfrm>
                <a:off x="19240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8" name="Line 41"/>
              <p:cNvSpPr>
                <a:spLocks noChangeShapeType="1"/>
              </p:cNvSpPr>
              <p:nvPr/>
            </p:nvSpPr>
            <p:spPr bwMode="auto">
              <a:xfrm>
                <a:off x="19510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9" name="Line 42"/>
              <p:cNvSpPr>
                <a:spLocks noChangeShapeType="1"/>
              </p:cNvSpPr>
              <p:nvPr/>
            </p:nvSpPr>
            <p:spPr bwMode="auto">
              <a:xfrm>
                <a:off x="19780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0" name="Line 43"/>
              <p:cNvSpPr>
                <a:spLocks noChangeShapeType="1"/>
              </p:cNvSpPr>
              <p:nvPr/>
            </p:nvSpPr>
            <p:spPr bwMode="auto">
              <a:xfrm>
                <a:off x="20050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1" name="Line 44"/>
              <p:cNvSpPr>
                <a:spLocks noChangeShapeType="1"/>
              </p:cNvSpPr>
              <p:nvPr/>
            </p:nvSpPr>
            <p:spPr bwMode="auto">
              <a:xfrm>
                <a:off x="20320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2" name="Line 45"/>
              <p:cNvSpPr>
                <a:spLocks noChangeShapeType="1"/>
              </p:cNvSpPr>
              <p:nvPr/>
            </p:nvSpPr>
            <p:spPr bwMode="auto">
              <a:xfrm>
                <a:off x="20589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3" name="Line 46"/>
              <p:cNvSpPr>
                <a:spLocks noChangeShapeType="1"/>
              </p:cNvSpPr>
              <p:nvPr/>
            </p:nvSpPr>
            <p:spPr bwMode="auto">
              <a:xfrm>
                <a:off x="20859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4" name="Line 47"/>
              <p:cNvSpPr>
                <a:spLocks noChangeShapeType="1"/>
              </p:cNvSpPr>
              <p:nvPr/>
            </p:nvSpPr>
            <p:spPr bwMode="auto">
              <a:xfrm>
                <a:off x="21129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5" name="Line 48"/>
              <p:cNvSpPr>
                <a:spLocks noChangeShapeType="1"/>
              </p:cNvSpPr>
              <p:nvPr/>
            </p:nvSpPr>
            <p:spPr bwMode="auto">
              <a:xfrm>
                <a:off x="21399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6" name="Line 49"/>
              <p:cNvSpPr>
                <a:spLocks noChangeShapeType="1"/>
              </p:cNvSpPr>
              <p:nvPr/>
            </p:nvSpPr>
            <p:spPr bwMode="auto">
              <a:xfrm>
                <a:off x="21669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7" name="Line 50"/>
              <p:cNvSpPr>
                <a:spLocks noChangeShapeType="1"/>
              </p:cNvSpPr>
              <p:nvPr/>
            </p:nvSpPr>
            <p:spPr bwMode="auto">
              <a:xfrm>
                <a:off x="21939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8" name="Line 51"/>
              <p:cNvSpPr>
                <a:spLocks noChangeShapeType="1"/>
              </p:cNvSpPr>
              <p:nvPr/>
            </p:nvSpPr>
            <p:spPr bwMode="auto">
              <a:xfrm>
                <a:off x="22209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9" name="Line 52"/>
              <p:cNvSpPr>
                <a:spLocks noChangeShapeType="1"/>
              </p:cNvSpPr>
              <p:nvPr/>
            </p:nvSpPr>
            <p:spPr bwMode="auto">
              <a:xfrm>
                <a:off x="22479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0" name="Line 53"/>
              <p:cNvSpPr>
                <a:spLocks noChangeShapeType="1"/>
              </p:cNvSpPr>
              <p:nvPr/>
            </p:nvSpPr>
            <p:spPr bwMode="auto">
              <a:xfrm>
                <a:off x="22748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1" name="Line 54"/>
              <p:cNvSpPr>
                <a:spLocks noChangeShapeType="1"/>
              </p:cNvSpPr>
              <p:nvPr/>
            </p:nvSpPr>
            <p:spPr bwMode="auto">
              <a:xfrm>
                <a:off x="23018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2" name="Line 55"/>
              <p:cNvSpPr>
                <a:spLocks noChangeShapeType="1"/>
              </p:cNvSpPr>
              <p:nvPr/>
            </p:nvSpPr>
            <p:spPr bwMode="auto">
              <a:xfrm>
                <a:off x="23288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3" name="Line 56"/>
              <p:cNvSpPr>
                <a:spLocks noChangeShapeType="1"/>
              </p:cNvSpPr>
              <p:nvPr/>
            </p:nvSpPr>
            <p:spPr bwMode="auto">
              <a:xfrm>
                <a:off x="23558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4" name="Line 57"/>
              <p:cNvSpPr>
                <a:spLocks noChangeShapeType="1"/>
              </p:cNvSpPr>
              <p:nvPr/>
            </p:nvSpPr>
            <p:spPr bwMode="auto">
              <a:xfrm>
                <a:off x="23828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5" name="Line 58"/>
              <p:cNvSpPr>
                <a:spLocks noChangeShapeType="1"/>
              </p:cNvSpPr>
              <p:nvPr/>
            </p:nvSpPr>
            <p:spPr bwMode="auto">
              <a:xfrm>
                <a:off x="24098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6" name="Line 59"/>
              <p:cNvSpPr>
                <a:spLocks noChangeShapeType="1"/>
              </p:cNvSpPr>
              <p:nvPr/>
            </p:nvSpPr>
            <p:spPr bwMode="auto">
              <a:xfrm>
                <a:off x="24368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7" name="Line 60"/>
              <p:cNvSpPr>
                <a:spLocks noChangeShapeType="1"/>
              </p:cNvSpPr>
              <p:nvPr/>
            </p:nvSpPr>
            <p:spPr bwMode="auto">
              <a:xfrm>
                <a:off x="24638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8" name="Line 61"/>
              <p:cNvSpPr>
                <a:spLocks noChangeShapeType="1"/>
              </p:cNvSpPr>
              <p:nvPr/>
            </p:nvSpPr>
            <p:spPr bwMode="auto">
              <a:xfrm>
                <a:off x="24907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9" name="Line 62"/>
              <p:cNvSpPr>
                <a:spLocks noChangeShapeType="1"/>
              </p:cNvSpPr>
              <p:nvPr/>
            </p:nvSpPr>
            <p:spPr bwMode="auto">
              <a:xfrm>
                <a:off x="25177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0" name="Line 63"/>
              <p:cNvSpPr>
                <a:spLocks noChangeShapeType="1"/>
              </p:cNvSpPr>
              <p:nvPr/>
            </p:nvSpPr>
            <p:spPr bwMode="auto">
              <a:xfrm>
                <a:off x="25447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1" name="Line 64"/>
              <p:cNvSpPr>
                <a:spLocks noChangeShapeType="1"/>
              </p:cNvSpPr>
              <p:nvPr/>
            </p:nvSpPr>
            <p:spPr bwMode="auto">
              <a:xfrm>
                <a:off x="25717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2" name="Line 65"/>
              <p:cNvSpPr>
                <a:spLocks noChangeShapeType="1"/>
              </p:cNvSpPr>
              <p:nvPr/>
            </p:nvSpPr>
            <p:spPr bwMode="auto">
              <a:xfrm>
                <a:off x="25987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3" name="Line 66"/>
              <p:cNvSpPr>
                <a:spLocks noChangeShapeType="1"/>
              </p:cNvSpPr>
              <p:nvPr/>
            </p:nvSpPr>
            <p:spPr bwMode="auto">
              <a:xfrm>
                <a:off x="26257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4" name="Line 67"/>
              <p:cNvSpPr>
                <a:spLocks noChangeShapeType="1"/>
              </p:cNvSpPr>
              <p:nvPr/>
            </p:nvSpPr>
            <p:spPr bwMode="auto">
              <a:xfrm>
                <a:off x="26527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5" name="Line 68"/>
              <p:cNvSpPr>
                <a:spLocks noChangeShapeType="1"/>
              </p:cNvSpPr>
              <p:nvPr/>
            </p:nvSpPr>
            <p:spPr bwMode="auto">
              <a:xfrm>
                <a:off x="26797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6" name="Line 69"/>
              <p:cNvSpPr>
                <a:spLocks noChangeShapeType="1"/>
              </p:cNvSpPr>
              <p:nvPr/>
            </p:nvSpPr>
            <p:spPr bwMode="auto">
              <a:xfrm>
                <a:off x="27066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7" name="Line 70"/>
              <p:cNvSpPr>
                <a:spLocks noChangeShapeType="1"/>
              </p:cNvSpPr>
              <p:nvPr/>
            </p:nvSpPr>
            <p:spPr bwMode="auto">
              <a:xfrm>
                <a:off x="27336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8" name="Line 71"/>
              <p:cNvSpPr>
                <a:spLocks noChangeShapeType="1"/>
              </p:cNvSpPr>
              <p:nvPr/>
            </p:nvSpPr>
            <p:spPr bwMode="auto">
              <a:xfrm>
                <a:off x="27606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9" name="Line 72"/>
              <p:cNvSpPr>
                <a:spLocks noChangeShapeType="1"/>
              </p:cNvSpPr>
              <p:nvPr/>
            </p:nvSpPr>
            <p:spPr bwMode="auto">
              <a:xfrm>
                <a:off x="27876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0" name="Line 73"/>
              <p:cNvSpPr>
                <a:spLocks noChangeShapeType="1"/>
              </p:cNvSpPr>
              <p:nvPr/>
            </p:nvSpPr>
            <p:spPr bwMode="auto">
              <a:xfrm>
                <a:off x="28146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1" name="Line 74"/>
              <p:cNvSpPr>
                <a:spLocks noChangeShapeType="1"/>
              </p:cNvSpPr>
              <p:nvPr/>
            </p:nvSpPr>
            <p:spPr bwMode="auto">
              <a:xfrm>
                <a:off x="28416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2" name="Line 75"/>
              <p:cNvSpPr>
                <a:spLocks noChangeShapeType="1"/>
              </p:cNvSpPr>
              <p:nvPr/>
            </p:nvSpPr>
            <p:spPr bwMode="auto">
              <a:xfrm>
                <a:off x="28686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3" name="Line 76"/>
              <p:cNvSpPr>
                <a:spLocks noChangeShapeType="1"/>
              </p:cNvSpPr>
              <p:nvPr/>
            </p:nvSpPr>
            <p:spPr bwMode="auto">
              <a:xfrm>
                <a:off x="28956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4" name="Line 77"/>
              <p:cNvSpPr>
                <a:spLocks noChangeShapeType="1"/>
              </p:cNvSpPr>
              <p:nvPr/>
            </p:nvSpPr>
            <p:spPr bwMode="auto">
              <a:xfrm>
                <a:off x="29225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5" name="Line 78"/>
              <p:cNvSpPr>
                <a:spLocks noChangeShapeType="1"/>
              </p:cNvSpPr>
              <p:nvPr/>
            </p:nvSpPr>
            <p:spPr bwMode="auto">
              <a:xfrm>
                <a:off x="29495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6" name="Line 79"/>
              <p:cNvSpPr>
                <a:spLocks noChangeShapeType="1"/>
              </p:cNvSpPr>
              <p:nvPr/>
            </p:nvSpPr>
            <p:spPr bwMode="auto">
              <a:xfrm>
                <a:off x="29765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7" name="Line 80"/>
              <p:cNvSpPr>
                <a:spLocks noChangeShapeType="1"/>
              </p:cNvSpPr>
              <p:nvPr/>
            </p:nvSpPr>
            <p:spPr bwMode="auto">
              <a:xfrm>
                <a:off x="30035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8" name="Line 81"/>
              <p:cNvSpPr>
                <a:spLocks noChangeShapeType="1"/>
              </p:cNvSpPr>
              <p:nvPr/>
            </p:nvSpPr>
            <p:spPr bwMode="auto">
              <a:xfrm>
                <a:off x="30305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9" name="Line 82"/>
              <p:cNvSpPr>
                <a:spLocks noChangeShapeType="1"/>
              </p:cNvSpPr>
              <p:nvPr/>
            </p:nvSpPr>
            <p:spPr bwMode="auto">
              <a:xfrm>
                <a:off x="30575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0" name="Line 83"/>
              <p:cNvSpPr>
                <a:spLocks noChangeShapeType="1"/>
              </p:cNvSpPr>
              <p:nvPr/>
            </p:nvSpPr>
            <p:spPr bwMode="auto">
              <a:xfrm>
                <a:off x="30845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1" name="Line 84"/>
              <p:cNvSpPr>
                <a:spLocks noChangeShapeType="1"/>
              </p:cNvSpPr>
              <p:nvPr/>
            </p:nvSpPr>
            <p:spPr bwMode="auto">
              <a:xfrm>
                <a:off x="31115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2" name="Line 85"/>
              <p:cNvSpPr>
                <a:spLocks noChangeShapeType="1"/>
              </p:cNvSpPr>
              <p:nvPr/>
            </p:nvSpPr>
            <p:spPr bwMode="auto">
              <a:xfrm>
                <a:off x="31384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3" name="Line 86"/>
              <p:cNvSpPr>
                <a:spLocks noChangeShapeType="1"/>
              </p:cNvSpPr>
              <p:nvPr/>
            </p:nvSpPr>
            <p:spPr bwMode="auto">
              <a:xfrm>
                <a:off x="31654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4" name="Line 87"/>
              <p:cNvSpPr>
                <a:spLocks noChangeShapeType="1"/>
              </p:cNvSpPr>
              <p:nvPr/>
            </p:nvSpPr>
            <p:spPr bwMode="auto">
              <a:xfrm>
                <a:off x="31924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5" name="Line 88"/>
              <p:cNvSpPr>
                <a:spLocks noChangeShapeType="1"/>
              </p:cNvSpPr>
              <p:nvPr/>
            </p:nvSpPr>
            <p:spPr bwMode="auto">
              <a:xfrm>
                <a:off x="32194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6" name="Line 89"/>
              <p:cNvSpPr>
                <a:spLocks noChangeShapeType="1"/>
              </p:cNvSpPr>
              <p:nvPr/>
            </p:nvSpPr>
            <p:spPr bwMode="auto">
              <a:xfrm>
                <a:off x="32464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7" name="Line 90"/>
              <p:cNvSpPr>
                <a:spLocks noChangeShapeType="1"/>
              </p:cNvSpPr>
              <p:nvPr/>
            </p:nvSpPr>
            <p:spPr bwMode="auto">
              <a:xfrm>
                <a:off x="32734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8" name="Line 91"/>
              <p:cNvSpPr>
                <a:spLocks noChangeShapeType="1"/>
              </p:cNvSpPr>
              <p:nvPr/>
            </p:nvSpPr>
            <p:spPr bwMode="auto">
              <a:xfrm>
                <a:off x="33004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9" name="Line 92"/>
              <p:cNvSpPr>
                <a:spLocks noChangeShapeType="1"/>
              </p:cNvSpPr>
              <p:nvPr/>
            </p:nvSpPr>
            <p:spPr bwMode="auto">
              <a:xfrm>
                <a:off x="33274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0" name="Line 93"/>
              <p:cNvSpPr>
                <a:spLocks noChangeShapeType="1"/>
              </p:cNvSpPr>
              <p:nvPr/>
            </p:nvSpPr>
            <p:spPr bwMode="auto">
              <a:xfrm>
                <a:off x="33543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1" name="Line 94"/>
              <p:cNvSpPr>
                <a:spLocks noChangeShapeType="1"/>
              </p:cNvSpPr>
              <p:nvPr/>
            </p:nvSpPr>
            <p:spPr bwMode="auto">
              <a:xfrm>
                <a:off x="33813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2" name="Line 95"/>
              <p:cNvSpPr>
                <a:spLocks noChangeShapeType="1"/>
              </p:cNvSpPr>
              <p:nvPr/>
            </p:nvSpPr>
            <p:spPr bwMode="auto">
              <a:xfrm>
                <a:off x="34083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3" name="Line 96"/>
              <p:cNvSpPr>
                <a:spLocks noChangeShapeType="1"/>
              </p:cNvSpPr>
              <p:nvPr/>
            </p:nvSpPr>
            <p:spPr bwMode="auto">
              <a:xfrm>
                <a:off x="34353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4" name="Line 97"/>
              <p:cNvSpPr>
                <a:spLocks noChangeShapeType="1"/>
              </p:cNvSpPr>
              <p:nvPr/>
            </p:nvSpPr>
            <p:spPr bwMode="auto">
              <a:xfrm flipV="1">
                <a:off x="34623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5" name="Line 98"/>
              <p:cNvSpPr>
                <a:spLocks noChangeShapeType="1"/>
              </p:cNvSpPr>
              <p:nvPr/>
            </p:nvSpPr>
            <p:spPr bwMode="auto">
              <a:xfrm flipV="1">
                <a:off x="3489325" y="3611563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6" name="Line 99"/>
              <p:cNvSpPr>
                <a:spLocks noChangeShapeType="1"/>
              </p:cNvSpPr>
              <p:nvPr/>
            </p:nvSpPr>
            <p:spPr bwMode="auto">
              <a:xfrm flipV="1">
                <a:off x="3516313" y="3608388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7" name="Line 100"/>
              <p:cNvSpPr>
                <a:spLocks noChangeShapeType="1"/>
              </p:cNvSpPr>
              <p:nvPr/>
            </p:nvSpPr>
            <p:spPr bwMode="auto">
              <a:xfrm flipV="1">
                <a:off x="3543300" y="3597276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8" name="Line 101"/>
              <p:cNvSpPr>
                <a:spLocks noChangeShapeType="1"/>
              </p:cNvSpPr>
              <p:nvPr/>
            </p:nvSpPr>
            <p:spPr bwMode="auto">
              <a:xfrm flipV="1">
                <a:off x="3570288" y="3568701"/>
                <a:ext cx="26987" cy="285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9" name="Line 102"/>
              <p:cNvSpPr>
                <a:spLocks noChangeShapeType="1"/>
              </p:cNvSpPr>
              <p:nvPr/>
            </p:nvSpPr>
            <p:spPr bwMode="auto">
              <a:xfrm flipV="1">
                <a:off x="3597275" y="3506788"/>
                <a:ext cx="26987" cy="619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0" name="Line 103"/>
              <p:cNvSpPr>
                <a:spLocks noChangeShapeType="1"/>
              </p:cNvSpPr>
              <p:nvPr/>
            </p:nvSpPr>
            <p:spPr bwMode="auto">
              <a:xfrm flipV="1">
                <a:off x="3624263" y="3389313"/>
                <a:ext cx="25400" cy="1174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1" name="Line 104"/>
              <p:cNvSpPr>
                <a:spLocks noChangeShapeType="1"/>
              </p:cNvSpPr>
              <p:nvPr/>
            </p:nvSpPr>
            <p:spPr bwMode="auto">
              <a:xfrm flipV="1">
                <a:off x="3649663" y="3198813"/>
                <a:ext cx="26987" cy="1905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2" name="Line 105"/>
              <p:cNvSpPr>
                <a:spLocks noChangeShapeType="1"/>
              </p:cNvSpPr>
              <p:nvPr/>
            </p:nvSpPr>
            <p:spPr bwMode="auto">
              <a:xfrm flipV="1">
                <a:off x="3676650" y="2936876"/>
                <a:ext cx="26987" cy="261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3" name="Line 106"/>
              <p:cNvSpPr>
                <a:spLocks noChangeShapeType="1"/>
              </p:cNvSpPr>
              <p:nvPr/>
            </p:nvSpPr>
            <p:spPr bwMode="auto">
              <a:xfrm flipV="1">
                <a:off x="3703638" y="2638426"/>
                <a:ext cx="26987" cy="2984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4" name="Line 107"/>
              <p:cNvSpPr>
                <a:spLocks noChangeShapeType="1"/>
              </p:cNvSpPr>
              <p:nvPr/>
            </p:nvSpPr>
            <p:spPr bwMode="auto">
              <a:xfrm flipV="1">
                <a:off x="3730625" y="2371726"/>
                <a:ext cx="26987" cy="266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5" name="Line 108"/>
              <p:cNvSpPr>
                <a:spLocks noChangeShapeType="1"/>
              </p:cNvSpPr>
              <p:nvPr/>
            </p:nvSpPr>
            <p:spPr bwMode="auto">
              <a:xfrm flipV="1">
                <a:off x="3757613" y="2217738"/>
                <a:ext cx="26987" cy="1539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6" name="Line 109"/>
              <p:cNvSpPr>
                <a:spLocks noChangeShapeType="1"/>
              </p:cNvSpPr>
              <p:nvPr/>
            </p:nvSpPr>
            <p:spPr bwMode="auto">
              <a:xfrm>
                <a:off x="3784600" y="2217738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7" name="Line 110"/>
              <p:cNvSpPr>
                <a:spLocks noChangeShapeType="1"/>
              </p:cNvSpPr>
              <p:nvPr/>
            </p:nvSpPr>
            <p:spPr bwMode="auto">
              <a:xfrm>
                <a:off x="3811588" y="2230438"/>
                <a:ext cx="26987" cy="1714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8" name="Line 111"/>
              <p:cNvSpPr>
                <a:spLocks noChangeShapeType="1"/>
              </p:cNvSpPr>
              <p:nvPr/>
            </p:nvSpPr>
            <p:spPr bwMode="auto">
              <a:xfrm>
                <a:off x="3838575" y="2401888"/>
                <a:ext cx="26987" cy="2762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9" name="Line 112"/>
              <p:cNvSpPr>
                <a:spLocks noChangeShapeType="1"/>
              </p:cNvSpPr>
              <p:nvPr/>
            </p:nvSpPr>
            <p:spPr bwMode="auto">
              <a:xfrm>
                <a:off x="3865563" y="2678113"/>
                <a:ext cx="26987" cy="2968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0" name="Line 113"/>
              <p:cNvSpPr>
                <a:spLocks noChangeShapeType="1"/>
              </p:cNvSpPr>
              <p:nvPr/>
            </p:nvSpPr>
            <p:spPr bwMode="auto">
              <a:xfrm>
                <a:off x="3892550" y="2974976"/>
                <a:ext cx="26987" cy="2540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1" name="Line 114"/>
              <p:cNvSpPr>
                <a:spLocks noChangeShapeType="1"/>
              </p:cNvSpPr>
              <p:nvPr/>
            </p:nvSpPr>
            <p:spPr bwMode="auto">
              <a:xfrm>
                <a:off x="3919538" y="3228976"/>
                <a:ext cx="26987" cy="1809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2" name="Line 115"/>
              <p:cNvSpPr>
                <a:spLocks noChangeShapeType="1"/>
              </p:cNvSpPr>
              <p:nvPr/>
            </p:nvSpPr>
            <p:spPr bwMode="auto">
              <a:xfrm>
                <a:off x="3946525" y="3409951"/>
                <a:ext cx="26987" cy="1079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3" name="Line 116"/>
              <p:cNvSpPr>
                <a:spLocks noChangeShapeType="1"/>
              </p:cNvSpPr>
              <p:nvPr/>
            </p:nvSpPr>
            <p:spPr bwMode="auto">
              <a:xfrm>
                <a:off x="3973513" y="3517901"/>
                <a:ext cx="26987" cy="555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4" name="Line 117"/>
              <p:cNvSpPr>
                <a:spLocks noChangeShapeType="1"/>
              </p:cNvSpPr>
              <p:nvPr/>
            </p:nvSpPr>
            <p:spPr bwMode="auto">
              <a:xfrm>
                <a:off x="4000500" y="3573463"/>
                <a:ext cx="26987" cy="254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5" name="Line 118"/>
              <p:cNvSpPr>
                <a:spLocks noChangeShapeType="1"/>
              </p:cNvSpPr>
              <p:nvPr/>
            </p:nvSpPr>
            <p:spPr bwMode="auto">
              <a:xfrm>
                <a:off x="4027488" y="3598863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6" name="Line 119"/>
              <p:cNvSpPr>
                <a:spLocks noChangeShapeType="1"/>
              </p:cNvSpPr>
              <p:nvPr/>
            </p:nvSpPr>
            <p:spPr bwMode="auto">
              <a:xfrm>
                <a:off x="4054475" y="360838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" name="Line 120"/>
              <p:cNvSpPr>
                <a:spLocks noChangeShapeType="1"/>
              </p:cNvSpPr>
              <p:nvPr/>
            </p:nvSpPr>
            <p:spPr bwMode="auto">
              <a:xfrm>
                <a:off x="40814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" name="Line 121"/>
              <p:cNvSpPr>
                <a:spLocks noChangeShapeType="1"/>
              </p:cNvSpPr>
              <p:nvPr/>
            </p:nvSpPr>
            <p:spPr bwMode="auto">
              <a:xfrm>
                <a:off x="41084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" name="Line 122"/>
              <p:cNvSpPr>
                <a:spLocks noChangeShapeType="1"/>
              </p:cNvSpPr>
              <p:nvPr/>
            </p:nvSpPr>
            <p:spPr bwMode="auto">
              <a:xfrm>
                <a:off x="41354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" name="Line 123"/>
              <p:cNvSpPr>
                <a:spLocks noChangeShapeType="1"/>
              </p:cNvSpPr>
              <p:nvPr/>
            </p:nvSpPr>
            <p:spPr bwMode="auto">
              <a:xfrm>
                <a:off x="41624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" name="Line 124"/>
              <p:cNvSpPr>
                <a:spLocks noChangeShapeType="1"/>
              </p:cNvSpPr>
              <p:nvPr/>
            </p:nvSpPr>
            <p:spPr bwMode="auto">
              <a:xfrm>
                <a:off x="41894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" name="Line 125"/>
              <p:cNvSpPr>
                <a:spLocks noChangeShapeType="1"/>
              </p:cNvSpPr>
              <p:nvPr/>
            </p:nvSpPr>
            <p:spPr bwMode="auto">
              <a:xfrm>
                <a:off x="42164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" name="Line 126"/>
              <p:cNvSpPr>
                <a:spLocks noChangeShapeType="1"/>
              </p:cNvSpPr>
              <p:nvPr/>
            </p:nvSpPr>
            <p:spPr bwMode="auto">
              <a:xfrm>
                <a:off x="42433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" name="Line 127"/>
              <p:cNvSpPr>
                <a:spLocks noChangeShapeType="1"/>
              </p:cNvSpPr>
              <p:nvPr/>
            </p:nvSpPr>
            <p:spPr bwMode="auto">
              <a:xfrm>
                <a:off x="42703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" name="Line 128"/>
              <p:cNvSpPr>
                <a:spLocks noChangeShapeType="1"/>
              </p:cNvSpPr>
              <p:nvPr/>
            </p:nvSpPr>
            <p:spPr bwMode="auto">
              <a:xfrm>
                <a:off x="42973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" name="Line 129"/>
              <p:cNvSpPr>
                <a:spLocks noChangeShapeType="1"/>
              </p:cNvSpPr>
              <p:nvPr/>
            </p:nvSpPr>
            <p:spPr bwMode="auto">
              <a:xfrm>
                <a:off x="43243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" name="Line 130"/>
              <p:cNvSpPr>
                <a:spLocks noChangeShapeType="1"/>
              </p:cNvSpPr>
              <p:nvPr/>
            </p:nvSpPr>
            <p:spPr bwMode="auto">
              <a:xfrm>
                <a:off x="43513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" name="Line 131"/>
              <p:cNvSpPr>
                <a:spLocks noChangeShapeType="1"/>
              </p:cNvSpPr>
              <p:nvPr/>
            </p:nvSpPr>
            <p:spPr bwMode="auto">
              <a:xfrm>
                <a:off x="43783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" name="Line 132"/>
              <p:cNvSpPr>
                <a:spLocks noChangeShapeType="1"/>
              </p:cNvSpPr>
              <p:nvPr/>
            </p:nvSpPr>
            <p:spPr bwMode="auto">
              <a:xfrm>
                <a:off x="44053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" name="Line 133"/>
              <p:cNvSpPr>
                <a:spLocks noChangeShapeType="1"/>
              </p:cNvSpPr>
              <p:nvPr/>
            </p:nvSpPr>
            <p:spPr bwMode="auto">
              <a:xfrm>
                <a:off x="44323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" name="Line 134"/>
              <p:cNvSpPr>
                <a:spLocks noChangeShapeType="1"/>
              </p:cNvSpPr>
              <p:nvPr/>
            </p:nvSpPr>
            <p:spPr bwMode="auto">
              <a:xfrm>
                <a:off x="44592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" name="Line 135"/>
              <p:cNvSpPr>
                <a:spLocks noChangeShapeType="1"/>
              </p:cNvSpPr>
              <p:nvPr/>
            </p:nvSpPr>
            <p:spPr bwMode="auto">
              <a:xfrm>
                <a:off x="44862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" name="Line 136"/>
              <p:cNvSpPr>
                <a:spLocks noChangeShapeType="1"/>
              </p:cNvSpPr>
              <p:nvPr/>
            </p:nvSpPr>
            <p:spPr bwMode="auto">
              <a:xfrm>
                <a:off x="45132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" name="Line 137"/>
              <p:cNvSpPr>
                <a:spLocks noChangeShapeType="1"/>
              </p:cNvSpPr>
              <p:nvPr/>
            </p:nvSpPr>
            <p:spPr bwMode="auto">
              <a:xfrm>
                <a:off x="45402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" name="Line 138"/>
              <p:cNvSpPr>
                <a:spLocks noChangeShapeType="1"/>
              </p:cNvSpPr>
              <p:nvPr/>
            </p:nvSpPr>
            <p:spPr bwMode="auto">
              <a:xfrm>
                <a:off x="45672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" name="Line 139"/>
              <p:cNvSpPr>
                <a:spLocks noChangeShapeType="1"/>
              </p:cNvSpPr>
              <p:nvPr/>
            </p:nvSpPr>
            <p:spPr bwMode="auto">
              <a:xfrm>
                <a:off x="45942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" name="Line 140"/>
              <p:cNvSpPr>
                <a:spLocks noChangeShapeType="1"/>
              </p:cNvSpPr>
              <p:nvPr/>
            </p:nvSpPr>
            <p:spPr bwMode="auto">
              <a:xfrm>
                <a:off x="46212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" name="Line 141"/>
              <p:cNvSpPr>
                <a:spLocks noChangeShapeType="1"/>
              </p:cNvSpPr>
              <p:nvPr/>
            </p:nvSpPr>
            <p:spPr bwMode="auto">
              <a:xfrm>
                <a:off x="46482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" name="Line 142"/>
              <p:cNvSpPr>
                <a:spLocks noChangeShapeType="1"/>
              </p:cNvSpPr>
              <p:nvPr/>
            </p:nvSpPr>
            <p:spPr bwMode="auto">
              <a:xfrm>
                <a:off x="46751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" name="Line 143"/>
              <p:cNvSpPr>
                <a:spLocks noChangeShapeType="1"/>
              </p:cNvSpPr>
              <p:nvPr/>
            </p:nvSpPr>
            <p:spPr bwMode="auto">
              <a:xfrm>
                <a:off x="47021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" name="Line 144"/>
              <p:cNvSpPr>
                <a:spLocks noChangeShapeType="1"/>
              </p:cNvSpPr>
              <p:nvPr/>
            </p:nvSpPr>
            <p:spPr bwMode="auto">
              <a:xfrm>
                <a:off x="472916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" name="Line 145"/>
              <p:cNvSpPr>
                <a:spLocks noChangeShapeType="1"/>
              </p:cNvSpPr>
              <p:nvPr/>
            </p:nvSpPr>
            <p:spPr bwMode="auto">
              <a:xfrm>
                <a:off x="47561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" name="Line 146"/>
              <p:cNvSpPr>
                <a:spLocks noChangeShapeType="1"/>
              </p:cNvSpPr>
              <p:nvPr/>
            </p:nvSpPr>
            <p:spPr bwMode="auto">
              <a:xfrm>
                <a:off x="478313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" name="Line 147"/>
              <p:cNvSpPr>
                <a:spLocks noChangeShapeType="1"/>
              </p:cNvSpPr>
              <p:nvPr/>
            </p:nvSpPr>
            <p:spPr bwMode="auto">
              <a:xfrm>
                <a:off x="48101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" name="Line 148"/>
              <p:cNvSpPr>
                <a:spLocks noChangeShapeType="1"/>
              </p:cNvSpPr>
              <p:nvPr/>
            </p:nvSpPr>
            <p:spPr bwMode="auto">
              <a:xfrm>
                <a:off x="4837113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" name="Line 149"/>
              <p:cNvSpPr>
                <a:spLocks noChangeShapeType="1"/>
              </p:cNvSpPr>
              <p:nvPr/>
            </p:nvSpPr>
            <p:spPr bwMode="auto">
              <a:xfrm>
                <a:off x="48641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" name="Line 150"/>
              <p:cNvSpPr>
                <a:spLocks noChangeShapeType="1"/>
              </p:cNvSpPr>
              <p:nvPr/>
            </p:nvSpPr>
            <p:spPr bwMode="auto">
              <a:xfrm>
                <a:off x="48910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" name="Line 151"/>
              <p:cNvSpPr>
                <a:spLocks noChangeShapeType="1"/>
              </p:cNvSpPr>
              <p:nvPr/>
            </p:nvSpPr>
            <p:spPr bwMode="auto">
              <a:xfrm>
                <a:off x="49180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" name="Line 152"/>
              <p:cNvSpPr>
                <a:spLocks noChangeShapeType="1"/>
              </p:cNvSpPr>
              <p:nvPr/>
            </p:nvSpPr>
            <p:spPr bwMode="auto">
              <a:xfrm>
                <a:off x="4945062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" name="Line 153"/>
              <p:cNvSpPr>
                <a:spLocks noChangeShapeType="1"/>
              </p:cNvSpPr>
              <p:nvPr/>
            </p:nvSpPr>
            <p:spPr bwMode="auto">
              <a:xfrm>
                <a:off x="49720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" name="Line 154"/>
              <p:cNvSpPr>
                <a:spLocks noChangeShapeType="1"/>
              </p:cNvSpPr>
              <p:nvPr/>
            </p:nvSpPr>
            <p:spPr bwMode="auto">
              <a:xfrm>
                <a:off x="4999037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" name="Line 155"/>
              <p:cNvSpPr>
                <a:spLocks noChangeShapeType="1"/>
              </p:cNvSpPr>
              <p:nvPr/>
            </p:nvSpPr>
            <p:spPr bwMode="auto">
              <a:xfrm>
                <a:off x="502602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" name="Line 156"/>
              <p:cNvSpPr>
                <a:spLocks noChangeShapeType="1"/>
              </p:cNvSpPr>
              <p:nvPr/>
            </p:nvSpPr>
            <p:spPr bwMode="auto">
              <a:xfrm>
                <a:off x="5053012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" name="Line 157"/>
              <p:cNvSpPr>
                <a:spLocks noChangeShapeType="1"/>
              </p:cNvSpPr>
              <p:nvPr/>
            </p:nvSpPr>
            <p:spPr bwMode="auto">
              <a:xfrm>
                <a:off x="508000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" name="Line 158"/>
              <p:cNvSpPr>
                <a:spLocks noChangeShapeType="1"/>
              </p:cNvSpPr>
              <p:nvPr/>
            </p:nvSpPr>
            <p:spPr bwMode="auto">
              <a:xfrm>
                <a:off x="5106987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" name="Line 159"/>
              <p:cNvSpPr>
                <a:spLocks noChangeShapeType="1"/>
              </p:cNvSpPr>
              <p:nvPr/>
            </p:nvSpPr>
            <p:spPr bwMode="auto">
              <a:xfrm>
                <a:off x="51339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" name="Line 160"/>
              <p:cNvSpPr>
                <a:spLocks noChangeShapeType="1"/>
              </p:cNvSpPr>
              <p:nvPr/>
            </p:nvSpPr>
            <p:spPr bwMode="auto">
              <a:xfrm>
                <a:off x="5160962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" name="Line 161"/>
              <p:cNvSpPr>
                <a:spLocks noChangeShapeType="1"/>
              </p:cNvSpPr>
              <p:nvPr/>
            </p:nvSpPr>
            <p:spPr bwMode="auto">
              <a:xfrm>
                <a:off x="5187950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" name="Line 162"/>
              <p:cNvSpPr>
                <a:spLocks noChangeShapeType="1"/>
              </p:cNvSpPr>
              <p:nvPr/>
            </p:nvSpPr>
            <p:spPr bwMode="auto">
              <a:xfrm>
                <a:off x="1897063" y="3632201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" name="Line 163"/>
              <p:cNvSpPr>
                <a:spLocks noChangeShapeType="1"/>
              </p:cNvSpPr>
              <p:nvPr/>
            </p:nvSpPr>
            <p:spPr bwMode="auto">
              <a:xfrm>
                <a:off x="1924050" y="3636963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" name="Line 164"/>
              <p:cNvSpPr>
                <a:spLocks noChangeShapeType="1"/>
              </p:cNvSpPr>
              <p:nvPr/>
            </p:nvSpPr>
            <p:spPr bwMode="auto">
              <a:xfrm flipV="1">
                <a:off x="1951038" y="364013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" name="Line 165"/>
              <p:cNvSpPr>
                <a:spLocks noChangeShapeType="1"/>
              </p:cNvSpPr>
              <p:nvPr/>
            </p:nvSpPr>
            <p:spPr bwMode="auto">
              <a:xfrm flipV="1">
                <a:off x="1978025" y="3621088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" name="Line 166"/>
              <p:cNvSpPr>
                <a:spLocks noChangeShapeType="1"/>
              </p:cNvSpPr>
              <p:nvPr/>
            </p:nvSpPr>
            <p:spPr bwMode="auto">
              <a:xfrm>
                <a:off x="2005013" y="3621088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" name="Line 167"/>
              <p:cNvSpPr>
                <a:spLocks noChangeShapeType="1"/>
              </p:cNvSpPr>
              <p:nvPr/>
            </p:nvSpPr>
            <p:spPr bwMode="auto">
              <a:xfrm>
                <a:off x="2032000" y="3629026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" name="Line 168"/>
              <p:cNvSpPr>
                <a:spLocks noChangeShapeType="1"/>
              </p:cNvSpPr>
              <p:nvPr/>
            </p:nvSpPr>
            <p:spPr bwMode="auto">
              <a:xfrm flipV="1">
                <a:off x="2058988" y="3624263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" name="Line 169"/>
              <p:cNvSpPr>
                <a:spLocks noChangeShapeType="1"/>
              </p:cNvSpPr>
              <p:nvPr/>
            </p:nvSpPr>
            <p:spPr bwMode="auto">
              <a:xfrm flipV="1">
                <a:off x="2085975" y="3616326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" name="Line 170"/>
              <p:cNvSpPr>
                <a:spLocks noChangeShapeType="1"/>
              </p:cNvSpPr>
              <p:nvPr/>
            </p:nvSpPr>
            <p:spPr bwMode="auto">
              <a:xfrm>
                <a:off x="2112963" y="36163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" name="Line 171"/>
              <p:cNvSpPr>
                <a:spLocks noChangeShapeType="1"/>
              </p:cNvSpPr>
              <p:nvPr/>
            </p:nvSpPr>
            <p:spPr bwMode="auto">
              <a:xfrm flipV="1">
                <a:off x="2139950" y="3611563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" name="Line 172"/>
              <p:cNvSpPr>
                <a:spLocks noChangeShapeType="1"/>
              </p:cNvSpPr>
              <p:nvPr/>
            </p:nvSpPr>
            <p:spPr bwMode="auto">
              <a:xfrm flipV="1">
                <a:off x="2166938" y="3608388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" name="Line 173"/>
              <p:cNvSpPr>
                <a:spLocks noChangeShapeType="1"/>
              </p:cNvSpPr>
              <p:nvPr/>
            </p:nvSpPr>
            <p:spPr bwMode="auto">
              <a:xfrm>
                <a:off x="2193925" y="360838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" name="Line 174"/>
              <p:cNvSpPr>
                <a:spLocks noChangeShapeType="1"/>
              </p:cNvSpPr>
              <p:nvPr/>
            </p:nvSpPr>
            <p:spPr bwMode="auto">
              <a:xfrm>
                <a:off x="2220913" y="361473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" name="Line 175"/>
              <p:cNvSpPr>
                <a:spLocks noChangeShapeType="1"/>
              </p:cNvSpPr>
              <p:nvPr/>
            </p:nvSpPr>
            <p:spPr bwMode="auto">
              <a:xfrm flipV="1">
                <a:off x="2247900" y="3609976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" name="Line 176"/>
              <p:cNvSpPr>
                <a:spLocks noChangeShapeType="1"/>
              </p:cNvSpPr>
              <p:nvPr/>
            </p:nvSpPr>
            <p:spPr bwMode="auto">
              <a:xfrm>
                <a:off x="2274888" y="360997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" name="Line 177"/>
              <p:cNvSpPr>
                <a:spLocks noChangeShapeType="1"/>
              </p:cNvSpPr>
              <p:nvPr/>
            </p:nvSpPr>
            <p:spPr bwMode="auto">
              <a:xfrm>
                <a:off x="2301875" y="3609976"/>
                <a:ext cx="26987" cy="158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" name="Line 178"/>
              <p:cNvSpPr>
                <a:spLocks noChangeShapeType="1"/>
              </p:cNvSpPr>
              <p:nvPr/>
            </p:nvSpPr>
            <p:spPr bwMode="auto">
              <a:xfrm flipV="1">
                <a:off x="2328863" y="3622676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" name="Line 179"/>
              <p:cNvSpPr>
                <a:spLocks noChangeShapeType="1"/>
              </p:cNvSpPr>
              <p:nvPr/>
            </p:nvSpPr>
            <p:spPr bwMode="auto">
              <a:xfrm flipV="1">
                <a:off x="2355850" y="3616326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" name="Line 180"/>
              <p:cNvSpPr>
                <a:spLocks noChangeShapeType="1"/>
              </p:cNvSpPr>
              <p:nvPr/>
            </p:nvSpPr>
            <p:spPr bwMode="auto">
              <a:xfrm flipV="1">
                <a:off x="2382838" y="361473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" name="Line 181"/>
              <p:cNvSpPr>
                <a:spLocks noChangeShapeType="1"/>
              </p:cNvSpPr>
              <p:nvPr/>
            </p:nvSpPr>
            <p:spPr bwMode="auto">
              <a:xfrm>
                <a:off x="2409825" y="361473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" name="Line 182"/>
              <p:cNvSpPr>
                <a:spLocks noChangeShapeType="1"/>
              </p:cNvSpPr>
              <p:nvPr/>
            </p:nvSpPr>
            <p:spPr bwMode="auto">
              <a:xfrm>
                <a:off x="2436813" y="3619501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" name="Line 183"/>
              <p:cNvSpPr>
                <a:spLocks noChangeShapeType="1"/>
              </p:cNvSpPr>
              <p:nvPr/>
            </p:nvSpPr>
            <p:spPr bwMode="auto">
              <a:xfrm flipV="1">
                <a:off x="2463800" y="362743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" name="Line 184"/>
              <p:cNvSpPr>
                <a:spLocks noChangeShapeType="1"/>
              </p:cNvSpPr>
              <p:nvPr/>
            </p:nvSpPr>
            <p:spPr bwMode="auto">
              <a:xfrm flipV="1">
                <a:off x="2490788" y="3613151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" name="Line 185"/>
              <p:cNvSpPr>
                <a:spLocks noChangeShapeType="1"/>
              </p:cNvSpPr>
              <p:nvPr/>
            </p:nvSpPr>
            <p:spPr bwMode="auto">
              <a:xfrm flipV="1">
                <a:off x="2517775" y="3611563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" name="Line 186"/>
              <p:cNvSpPr>
                <a:spLocks noChangeShapeType="1"/>
              </p:cNvSpPr>
              <p:nvPr/>
            </p:nvSpPr>
            <p:spPr bwMode="auto">
              <a:xfrm>
                <a:off x="2544763" y="3611563"/>
                <a:ext cx="26987" cy="206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" name="Line 187"/>
              <p:cNvSpPr>
                <a:spLocks noChangeShapeType="1"/>
              </p:cNvSpPr>
              <p:nvPr/>
            </p:nvSpPr>
            <p:spPr bwMode="auto">
              <a:xfrm>
                <a:off x="2571750" y="3632201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" name="Line 188"/>
              <p:cNvSpPr>
                <a:spLocks noChangeShapeType="1"/>
              </p:cNvSpPr>
              <p:nvPr/>
            </p:nvSpPr>
            <p:spPr bwMode="auto">
              <a:xfrm flipV="1">
                <a:off x="2598738" y="363378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" name="Line 189"/>
              <p:cNvSpPr>
                <a:spLocks noChangeShapeType="1"/>
              </p:cNvSpPr>
              <p:nvPr/>
            </p:nvSpPr>
            <p:spPr bwMode="auto">
              <a:xfrm>
                <a:off x="2625725" y="3633788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" name="Line 190"/>
              <p:cNvSpPr>
                <a:spLocks noChangeShapeType="1"/>
              </p:cNvSpPr>
              <p:nvPr/>
            </p:nvSpPr>
            <p:spPr bwMode="auto">
              <a:xfrm flipV="1">
                <a:off x="2652713" y="36417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" name="Line 191"/>
              <p:cNvSpPr>
                <a:spLocks noChangeShapeType="1"/>
              </p:cNvSpPr>
              <p:nvPr/>
            </p:nvSpPr>
            <p:spPr bwMode="auto">
              <a:xfrm>
                <a:off x="2679700" y="36417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" name="Line 192"/>
              <p:cNvSpPr>
                <a:spLocks noChangeShapeType="1"/>
              </p:cNvSpPr>
              <p:nvPr/>
            </p:nvSpPr>
            <p:spPr bwMode="auto">
              <a:xfrm>
                <a:off x="2706688" y="3643313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" name="Line 193"/>
              <p:cNvSpPr>
                <a:spLocks noChangeShapeType="1"/>
              </p:cNvSpPr>
              <p:nvPr/>
            </p:nvSpPr>
            <p:spPr bwMode="auto">
              <a:xfrm flipV="1">
                <a:off x="2733675" y="36512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" name="Line 194"/>
              <p:cNvSpPr>
                <a:spLocks noChangeShapeType="1"/>
              </p:cNvSpPr>
              <p:nvPr/>
            </p:nvSpPr>
            <p:spPr bwMode="auto">
              <a:xfrm flipV="1">
                <a:off x="2760663" y="3649663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" name="Line 195"/>
              <p:cNvSpPr>
                <a:spLocks noChangeShapeType="1"/>
              </p:cNvSpPr>
              <p:nvPr/>
            </p:nvSpPr>
            <p:spPr bwMode="auto">
              <a:xfrm>
                <a:off x="2787650" y="3649663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" name="Line 196"/>
              <p:cNvSpPr>
                <a:spLocks noChangeShapeType="1"/>
              </p:cNvSpPr>
              <p:nvPr/>
            </p:nvSpPr>
            <p:spPr bwMode="auto">
              <a:xfrm>
                <a:off x="2814638" y="365283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" name="Line 197"/>
              <p:cNvSpPr>
                <a:spLocks noChangeShapeType="1"/>
              </p:cNvSpPr>
              <p:nvPr/>
            </p:nvSpPr>
            <p:spPr bwMode="auto">
              <a:xfrm flipV="1">
                <a:off x="2841625" y="3646488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" name="Line 198"/>
              <p:cNvSpPr>
                <a:spLocks noChangeShapeType="1"/>
              </p:cNvSpPr>
              <p:nvPr/>
            </p:nvSpPr>
            <p:spPr bwMode="auto">
              <a:xfrm>
                <a:off x="2868613" y="364648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" name="Line 199"/>
              <p:cNvSpPr>
                <a:spLocks noChangeShapeType="1"/>
              </p:cNvSpPr>
              <p:nvPr/>
            </p:nvSpPr>
            <p:spPr bwMode="auto">
              <a:xfrm flipV="1">
                <a:off x="2895600" y="3633788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" name="Line 200"/>
              <p:cNvSpPr>
                <a:spLocks noChangeShapeType="1"/>
              </p:cNvSpPr>
              <p:nvPr/>
            </p:nvSpPr>
            <p:spPr bwMode="auto">
              <a:xfrm flipV="1">
                <a:off x="2922588" y="363220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" name="Line 201"/>
              <p:cNvSpPr>
                <a:spLocks noChangeShapeType="1"/>
              </p:cNvSpPr>
              <p:nvPr/>
            </p:nvSpPr>
            <p:spPr bwMode="auto">
              <a:xfrm>
                <a:off x="2949575" y="3632201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" name="Line 202"/>
              <p:cNvSpPr>
                <a:spLocks noChangeShapeType="1"/>
              </p:cNvSpPr>
              <p:nvPr/>
            </p:nvSpPr>
            <p:spPr bwMode="auto">
              <a:xfrm flipV="1">
                <a:off x="2976563" y="3632201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" name="Line 203"/>
              <p:cNvSpPr>
                <a:spLocks noChangeShapeType="1"/>
              </p:cNvSpPr>
              <p:nvPr/>
            </p:nvSpPr>
            <p:spPr bwMode="auto">
              <a:xfrm flipV="1">
                <a:off x="3003550" y="3622676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" name="Line 204"/>
              <p:cNvSpPr>
                <a:spLocks noChangeShapeType="1"/>
              </p:cNvSpPr>
              <p:nvPr/>
            </p:nvSpPr>
            <p:spPr bwMode="auto">
              <a:xfrm>
                <a:off x="3030538" y="3622676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" name="Line 205"/>
              <p:cNvSpPr>
                <a:spLocks noChangeShapeType="1"/>
              </p:cNvSpPr>
              <p:nvPr/>
            </p:nvSpPr>
            <p:spPr bwMode="auto">
              <a:xfrm>
                <a:off x="3057525" y="3627438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" name="Line 207"/>
              <p:cNvSpPr>
                <a:spLocks noChangeShapeType="1"/>
              </p:cNvSpPr>
              <p:nvPr/>
            </p:nvSpPr>
            <p:spPr bwMode="auto">
              <a:xfrm>
                <a:off x="3084513" y="3641726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" name="Line 208"/>
              <p:cNvSpPr>
                <a:spLocks noChangeShapeType="1"/>
              </p:cNvSpPr>
              <p:nvPr/>
            </p:nvSpPr>
            <p:spPr bwMode="auto">
              <a:xfrm>
                <a:off x="3111501" y="3641726"/>
                <a:ext cx="26988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" name="Line 209"/>
              <p:cNvSpPr>
                <a:spLocks noChangeShapeType="1"/>
              </p:cNvSpPr>
              <p:nvPr/>
            </p:nvSpPr>
            <p:spPr bwMode="auto">
              <a:xfrm flipV="1">
                <a:off x="3138488" y="3648076"/>
                <a:ext cx="26988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" name="Line 210"/>
              <p:cNvSpPr>
                <a:spLocks noChangeShapeType="1"/>
              </p:cNvSpPr>
              <p:nvPr/>
            </p:nvSpPr>
            <p:spPr bwMode="auto">
              <a:xfrm>
                <a:off x="3165476" y="3648076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" name="Line 211"/>
              <p:cNvSpPr>
                <a:spLocks noChangeShapeType="1"/>
              </p:cNvSpPr>
              <p:nvPr/>
            </p:nvSpPr>
            <p:spPr bwMode="auto">
              <a:xfrm flipV="1">
                <a:off x="3192463" y="3633789"/>
                <a:ext cx="26988" cy="142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" name="Line 212"/>
              <p:cNvSpPr>
                <a:spLocks noChangeShapeType="1"/>
              </p:cNvSpPr>
              <p:nvPr/>
            </p:nvSpPr>
            <p:spPr bwMode="auto">
              <a:xfrm>
                <a:off x="3219451" y="3633789"/>
                <a:ext cx="26988" cy="238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" name="Line 213"/>
              <p:cNvSpPr>
                <a:spLocks noChangeShapeType="1"/>
              </p:cNvSpPr>
              <p:nvPr/>
            </p:nvSpPr>
            <p:spPr bwMode="auto">
              <a:xfrm flipV="1">
                <a:off x="3246438" y="3641726"/>
                <a:ext cx="26988" cy="158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" name="Line 214"/>
              <p:cNvSpPr>
                <a:spLocks noChangeShapeType="1"/>
              </p:cNvSpPr>
              <p:nvPr/>
            </p:nvSpPr>
            <p:spPr bwMode="auto">
              <a:xfrm>
                <a:off x="3273426" y="3641726"/>
                <a:ext cx="26988" cy="111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" name="Line 215"/>
              <p:cNvSpPr>
                <a:spLocks noChangeShapeType="1"/>
              </p:cNvSpPr>
              <p:nvPr/>
            </p:nvSpPr>
            <p:spPr bwMode="auto">
              <a:xfrm>
                <a:off x="3300413" y="3652839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" name="Line 216"/>
              <p:cNvSpPr>
                <a:spLocks noChangeShapeType="1"/>
              </p:cNvSpPr>
              <p:nvPr/>
            </p:nvSpPr>
            <p:spPr bwMode="auto">
              <a:xfrm flipV="1">
                <a:off x="3327401" y="3651251"/>
                <a:ext cx="26988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" name="Line 217"/>
              <p:cNvSpPr>
                <a:spLocks noChangeShapeType="1"/>
              </p:cNvSpPr>
              <p:nvPr/>
            </p:nvSpPr>
            <p:spPr bwMode="auto">
              <a:xfrm flipV="1">
                <a:off x="3354388" y="3633789"/>
                <a:ext cx="26988" cy="174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" name="Line 218"/>
              <p:cNvSpPr>
                <a:spLocks noChangeShapeType="1"/>
              </p:cNvSpPr>
              <p:nvPr/>
            </p:nvSpPr>
            <p:spPr bwMode="auto">
              <a:xfrm>
                <a:off x="3381376" y="3633789"/>
                <a:ext cx="26988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" name="Line 219"/>
              <p:cNvSpPr>
                <a:spLocks noChangeShapeType="1"/>
              </p:cNvSpPr>
              <p:nvPr/>
            </p:nvSpPr>
            <p:spPr bwMode="auto">
              <a:xfrm flipV="1">
                <a:off x="3408363" y="3619501"/>
                <a:ext cx="26988" cy="174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" name="Line 220"/>
              <p:cNvSpPr>
                <a:spLocks noChangeShapeType="1"/>
              </p:cNvSpPr>
              <p:nvPr/>
            </p:nvSpPr>
            <p:spPr bwMode="auto">
              <a:xfrm flipV="1">
                <a:off x="3435351" y="3605214"/>
                <a:ext cx="26988" cy="142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" name="Line 221"/>
              <p:cNvSpPr>
                <a:spLocks noChangeShapeType="1"/>
              </p:cNvSpPr>
              <p:nvPr/>
            </p:nvSpPr>
            <p:spPr bwMode="auto">
              <a:xfrm flipV="1">
                <a:off x="3462338" y="3592514"/>
                <a:ext cx="26988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" name="Line 222"/>
              <p:cNvSpPr>
                <a:spLocks noChangeShapeType="1"/>
              </p:cNvSpPr>
              <p:nvPr/>
            </p:nvSpPr>
            <p:spPr bwMode="auto">
              <a:xfrm flipV="1">
                <a:off x="3489326" y="3568701"/>
                <a:ext cx="26988" cy="238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" name="Line 223"/>
              <p:cNvSpPr>
                <a:spLocks noChangeShapeType="1"/>
              </p:cNvSpPr>
              <p:nvPr/>
            </p:nvSpPr>
            <p:spPr bwMode="auto">
              <a:xfrm flipV="1">
                <a:off x="3516313" y="3548064"/>
                <a:ext cx="26988" cy="206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" name="Line 224"/>
              <p:cNvSpPr>
                <a:spLocks noChangeShapeType="1"/>
              </p:cNvSpPr>
              <p:nvPr/>
            </p:nvSpPr>
            <p:spPr bwMode="auto">
              <a:xfrm flipV="1">
                <a:off x="3543301" y="3519489"/>
                <a:ext cx="26988" cy="285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" name="Line 225"/>
              <p:cNvSpPr>
                <a:spLocks noChangeShapeType="1"/>
              </p:cNvSpPr>
              <p:nvPr/>
            </p:nvSpPr>
            <p:spPr bwMode="auto">
              <a:xfrm flipV="1">
                <a:off x="3570288" y="3479801"/>
                <a:ext cx="26988" cy="396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" name="Line 226"/>
              <p:cNvSpPr>
                <a:spLocks noChangeShapeType="1"/>
              </p:cNvSpPr>
              <p:nvPr/>
            </p:nvSpPr>
            <p:spPr bwMode="auto">
              <a:xfrm flipV="1">
                <a:off x="3597276" y="3395664"/>
                <a:ext cx="26988" cy="841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" name="Line 227"/>
              <p:cNvSpPr>
                <a:spLocks noChangeShapeType="1"/>
              </p:cNvSpPr>
              <p:nvPr/>
            </p:nvSpPr>
            <p:spPr bwMode="auto">
              <a:xfrm flipV="1">
                <a:off x="3624263" y="3313114"/>
                <a:ext cx="25400" cy="825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" name="Line 228"/>
              <p:cNvSpPr>
                <a:spLocks noChangeShapeType="1"/>
              </p:cNvSpPr>
              <p:nvPr/>
            </p:nvSpPr>
            <p:spPr bwMode="auto">
              <a:xfrm flipV="1">
                <a:off x="3649663" y="3165476"/>
                <a:ext cx="26988" cy="1476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" name="Line 229"/>
              <p:cNvSpPr>
                <a:spLocks noChangeShapeType="1"/>
              </p:cNvSpPr>
              <p:nvPr/>
            </p:nvSpPr>
            <p:spPr bwMode="auto">
              <a:xfrm flipV="1">
                <a:off x="3676651" y="2970214"/>
                <a:ext cx="26988" cy="1952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" name="Line 230"/>
              <p:cNvSpPr>
                <a:spLocks noChangeShapeType="1"/>
              </p:cNvSpPr>
              <p:nvPr/>
            </p:nvSpPr>
            <p:spPr bwMode="auto">
              <a:xfrm flipV="1">
                <a:off x="3703638" y="2714626"/>
                <a:ext cx="26988" cy="255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" name="Line 231"/>
              <p:cNvSpPr>
                <a:spLocks noChangeShapeType="1"/>
              </p:cNvSpPr>
              <p:nvPr/>
            </p:nvSpPr>
            <p:spPr bwMode="auto">
              <a:xfrm flipV="1">
                <a:off x="3730626" y="2441576"/>
                <a:ext cx="26988" cy="273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" name="Line 232"/>
              <p:cNvSpPr>
                <a:spLocks noChangeShapeType="1"/>
              </p:cNvSpPr>
              <p:nvPr/>
            </p:nvSpPr>
            <p:spPr bwMode="auto">
              <a:xfrm flipV="1">
                <a:off x="3757613" y="2189164"/>
                <a:ext cx="26988" cy="2524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" name="Line 233"/>
              <p:cNvSpPr>
                <a:spLocks noChangeShapeType="1"/>
              </p:cNvSpPr>
              <p:nvPr/>
            </p:nvSpPr>
            <p:spPr bwMode="auto">
              <a:xfrm flipV="1">
                <a:off x="3784601" y="2146301"/>
                <a:ext cx="26988" cy="428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" name="Line 234"/>
              <p:cNvSpPr>
                <a:spLocks noChangeShapeType="1"/>
              </p:cNvSpPr>
              <p:nvPr/>
            </p:nvSpPr>
            <p:spPr bwMode="auto">
              <a:xfrm>
                <a:off x="3811588" y="2146301"/>
                <a:ext cx="26988" cy="2190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" name="Line 235"/>
              <p:cNvSpPr>
                <a:spLocks noChangeShapeType="1"/>
              </p:cNvSpPr>
              <p:nvPr/>
            </p:nvSpPr>
            <p:spPr bwMode="auto">
              <a:xfrm>
                <a:off x="3838576" y="2365376"/>
                <a:ext cx="26988" cy="3222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" name="Line 236"/>
              <p:cNvSpPr>
                <a:spLocks noChangeShapeType="1"/>
              </p:cNvSpPr>
              <p:nvPr/>
            </p:nvSpPr>
            <p:spPr bwMode="auto">
              <a:xfrm>
                <a:off x="3865563" y="2687639"/>
                <a:ext cx="26988" cy="3381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" name="Line 237"/>
              <p:cNvSpPr>
                <a:spLocks noChangeShapeType="1"/>
              </p:cNvSpPr>
              <p:nvPr/>
            </p:nvSpPr>
            <p:spPr bwMode="auto">
              <a:xfrm>
                <a:off x="3892551" y="3025776"/>
                <a:ext cx="26988" cy="2254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" name="Line 238"/>
              <p:cNvSpPr>
                <a:spLocks noChangeShapeType="1"/>
              </p:cNvSpPr>
              <p:nvPr/>
            </p:nvSpPr>
            <p:spPr bwMode="auto">
              <a:xfrm>
                <a:off x="3919538" y="3251201"/>
                <a:ext cx="26988" cy="1873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" name="Line 239"/>
              <p:cNvSpPr>
                <a:spLocks noChangeShapeType="1"/>
              </p:cNvSpPr>
              <p:nvPr/>
            </p:nvSpPr>
            <p:spPr bwMode="auto">
              <a:xfrm>
                <a:off x="3946526" y="3438526"/>
                <a:ext cx="26988" cy="1079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" name="Line 240"/>
              <p:cNvSpPr>
                <a:spLocks noChangeShapeType="1"/>
              </p:cNvSpPr>
              <p:nvPr/>
            </p:nvSpPr>
            <p:spPr bwMode="auto">
              <a:xfrm>
                <a:off x="3973513" y="3546476"/>
                <a:ext cx="26988" cy="317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" name="Line 241"/>
              <p:cNvSpPr>
                <a:spLocks noChangeShapeType="1"/>
              </p:cNvSpPr>
              <p:nvPr/>
            </p:nvSpPr>
            <p:spPr bwMode="auto">
              <a:xfrm>
                <a:off x="4000501" y="3578226"/>
                <a:ext cx="26988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" name="Line 242"/>
              <p:cNvSpPr>
                <a:spLocks noChangeShapeType="1"/>
              </p:cNvSpPr>
              <p:nvPr/>
            </p:nvSpPr>
            <p:spPr bwMode="auto">
              <a:xfrm>
                <a:off x="4027488" y="3587751"/>
                <a:ext cx="26988" cy="222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" name="Line 243"/>
              <p:cNvSpPr>
                <a:spLocks noChangeShapeType="1"/>
              </p:cNvSpPr>
              <p:nvPr/>
            </p:nvSpPr>
            <p:spPr bwMode="auto">
              <a:xfrm>
                <a:off x="4054476" y="3609976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" name="Line 244"/>
              <p:cNvSpPr>
                <a:spLocks noChangeShapeType="1"/>
              </p:cNvSpPr>
              <p:nvPr/>
            </p:nvSpPr>
            <p:spPr bwMode="auto">
              <a:xfrm flipV="1">
                <a:off x="4081463" y="3608389"/>
                <a:ext cx="26988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" name="Line 245"/>
              <p:cNvSpPr>
                <a:spLocks noChangeShapeType="1"/>
              </p:cNvSpPr>
              <p:nvPr/>
            </p:nvSpPr>
            <p:spPr bwMode="auto">
              <a:xfrm>
                <a:off x="4108451" y="3608389"/>
                <a:ext cx="26988" cy="19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" name="Line 246"/>
              <p:cNvSpPr>
                <a:spLocks noChangeShapeType="1"/>
              </p:cNvSpPr>
              <p:nvPr/>
            </p:nvSpPr>
            <p:spPr bwMode="auto">
              <a:xfrm>
                <a:off x="4135438" y="3627439"/>
                <a:ext cx="26988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" name="Line 247"/>
              <p:cNvSpPr>
                <a:spLocks noChangeShapeType="1"/>
              </p:cNvSpPr>
              <p:nvPr/>
            </p:nvSpPr>
            <p:spPr bwMode="auto">
              <a:xfrm>
                <a:off x="4162426" y="3635376"/>
                <a:ext cx="26988" cy="142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" name="Line 248"/>
              <p:cNvSpPr>
                <a:spLocks noChangeShapeType="1"/>
              </p:cNvSpPr>
              <p:nvPr/>
            </p:nvSpPr>
            <p:spPr bwMode="auto">
              <a:xfrm flipV="1">
                <a:off x="4189413" y="3644901"/>
                <a:ext cx="26988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" name="Line 249"/>
              <p:cNvSpPr>
                <a:spLocks noChangeShapeType="1"/>
              </p:cNvSpPr>
              <p:nvPr/>
            </p:nvSpPr>
            <p:spPr bwMode="auto">
              <a:xfrm flipV="1">
                <a:off x="4216401" y="3622676"/>
                <a:ext cx="26988" cy="222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" name="Line 250"/>
              <p:cNvSpPr>
                <a:spLocks noChangeShapeType="1"/>
              </p:cNvSpPr>
              <p:nvPr/>
            </p:nvSpPr>
            <p:spPr bwMode="auto">
              <a:xfrm flipV="1">
                <a:off x="4243388" y="3606801"/>
                <a:ext cx="26988" cy="158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" name="Line 251"/>
              <p:cNvSpPr>
                <a:spLocks noChangeShapeType="1"/>
              </p:cNvSpPr>
              <p:nvPr/>
            </p:nvSpPr>
            <p:spPr bwMode="auto">
              <a:xfrm flipV="1">
                <a:off x="4270376" y="3595689"/>
                <a:ext cx="26988" cy="111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" name="Line 252"/>
              <p:cNvSpPr>
                <a:spLocks noChangeShapeType="1"/>
              </p:cNvSpPr>
              <p:nvPr/>
            </p:nvSpPr>
            <p:spPr bwMode="auto">
              <a:xfrm flipV="1">
                <a:off x="4297363" y="3579814"/>
                <a:ext cx="26988" cy="158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" name="Line 253"/>
              <p:cNvSpPr>
                <a:spLocks noChangeShapeType="1"/>
              </p:cNvSpPr>
              <p:nvPr/>
            </p:nvSpPr>
            <p:spPr bwMode="auto">
              <a:xfrm>
                <a:off x="4324351" y="3579814"/>
                <a:ext cx="26988" cy="19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" name="Line 254"/>
              <p:cNvSpPr>
                <a:spLocks noChangeShapeType="1"/>
              </p:cNvSpPr>
              <p:nvPr/>
            </p:nvSpPr>
            <p:spPr bwMode="auto">
              <a:xfrm flipV="1">
                <a:off x="4351338" y="3597276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" name="Line 255"/>
              <p:cNvSpPr>
                <a:spLocks noChangeShapeType="1"/>
              </p:cNvSpPr>
              <p:nvPr/>
            </p:nvSpPr>
            <p:spPr bwMode="auto">
              <a:xfrm>
                <a:off x="4378326" y="3597276"/>
                <a:ext cx="26988" cy="206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" name="Line 256"/>
              <p:cNvSpPr>
                <a:spLocks noChangeShapeType="1"/>
              </p:cNvSpPr>
              <p:nvPr/>
            </p:nvSpPr>
            <p:spPr bwMode="auto">
              <a:xfrm flipV="1">
                <a:off x="4405313" y="3614739"/>
                <a:ext cx="26988" cy="31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" name="Line 257"/>
              <p:cNvSpPr>
                <a:spLocks noChangeShapeType="1"/>
              </p:cNvSpPr>
              <p:nvPr/>
            </p:nvSpPr>
            <p:spPr bwMode="auto">
              <a:xfrm>
                <a:off x="4432301" y="3614739"/>
                <a:ext cx="26988" cy="238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" name="Line 258"/>
              <p:cNvSpPr>
                <a:spLocks noChangeShapeType="1"/>
              </p:cNvSpPr>
              <p:nvPr/>
            </p:nvSpPr>
            <p:spPr bwMode="auto">
              <a:xfrm>
                <a:off x="4459288" y="3638551"/>
                <a:ext cx="26988" cy="206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" name="Line 259"/>
              <p:cNvSpPr>
                <a:spLocks noChangeShapeType="1"/>
              </p:cNvSpPr>
              <p:nvPr/>
            </p:nvSpPr>
            <p:spPr bwMode="auto">
              <a:xfrm>
                <a:off x="4486276" y="3659189"/>
                <a:ext cx="26988" cy="412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" name="Line 260"/>
              <p:cNvSpPr>
                <a:spLocks noChangeShapeType="1"/>
              </p:cNvSpPr>
              <p:nvPr/>
            </p:nvSpPr>
            <p:spPr bwMode="auto">
              <a:xfrm>
                <a:off x="4513263" y="3700464"/>
                <a:ext cx="26988" cy="19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" name="Line 261"/>
              <p:cNvSpPr>
                <a:spLocks noChangeShapeType="1"/>
              </p:cNvSpPr>
              <p:nvPr/>
            </p:nvSpPr>
            <p:spPr bwMode="auto">
              <a:xfrm flipV="1">
                <a:off x="4540251" y="3706814"/>
                <a:ext cx="26988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" name="Line 262"/>
              <p:cNvSpPr>
                <a:spLocks noChangeShapeType="1"/>
              </p:cNvSpPr>
              <p:nvPr/>
            </p:nvSpPr>
            <p:spPr bwMode="auto">
              <a:xfrm>
                <a:off x="4567238" y="3706814"/>
                <a:ext cx="26988" cy="254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" name="Line 263"/>
              <p:cNvSpPr>
                <a:spLocks noChangeShapeType="1"/>
              </p:cNvSpPr>
              <p:nvPr/>
            </p:nvSpPr>
            <p:spPr bwMode="auto">
              <a:xfrm flipV="1">
                <a:off x="4594226" y="3719514"/>
                <a:ext cx="26988" cy="1270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" name="Line 264"/>
              <p:cNvSpPr>
                <a:spLocks noChangeShapeType="1"/>
              </p:cNvSpPr>
              <p:nvPr/>
            </p:nvSpPr>
            <p:spPr bwMode="auto">
              <a:xfrm flipV="1">
                <a:off x="4621213" y="3709989"/>
                <a:ext cx="26988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" name="Line 265"/>
              <p:cNvSpPr>
                <a:spLocks noChangeShapeType="1"/>
              </p:cNvSpPr>
              <p:nvPr/>
            </p:nvSpPr>
            <p:spPr bwMode="auto">
              <a:xfrm>
                <a:off x="4648201" y="3709989"/>
                <a:ext cx="26988" cy="269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" name="Line 266"/>
              <p:cNvSpPr>
                <a:spLocks noChangeShapeType="1"/>
              </p:cNvSpPr>
              <p:nvPr/>
            </p:nvSpPr>
            <p:spPr bwMode="auto">
              <a:xfrm flipV="1">
                <a:off x="4675188" y="3714751"/>
                <a:ext cx="26988" cy="222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" name="Line 267"/>
              <p:cNvSpPr>
                <a:spLocks noChangeShapeType="1"/>
              </p:cNvSpPr>
              <p:nvPr/>
            </p:nvSpPr>
            <p:spPr bwMode="auto">
              <a:xfrm flipV="1">
                <a:off x="4702176" y="3709989"/>
                <a:ext cx="26988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" name="Line 268"/>
              <p:cNvSpPr>
                <a:spLocks noChangeShapeType="1"/>
              </p:cNvSpPr>
              <p:nvPr/>
            </p:nvSpPr>
            <p:spPr bwMode="auto">
              <a:xfrm flipV="1">
                <a:off x="4729163" y="3702051"/>
                <a:ext cx="26988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" name="Line 269"/>
              <p:cNvSpPr>
                <a:spLocks noChangeShapeType="1"/>
              </p:cNvSpPr>
              <p:nvPr/>
            </p:nvSpPr>
            <p:spPr bwMode="auto">
              <a:xfrm>
                <a:off x="4756151" y="3702051"/>
                <a:ext cx="26988" cy="79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" name="Line 270"/>
              <p:cNvSpPr>
                <a:spLocks noChangeShapeType="1"/>
              </p:cNvSpPr>
              <p:nvPr/>
            </p:nvSpPr>
            <p:spPr bwMode="auto">
              <a:xfrm flipV="1">
                <a:off x="4783138" y="3670301"/>
                <a:ext cx="26988" cy="396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" name="Line 271"/>
              <p:cNvSpPr>
                <a:spLocks noChangeShapeType="1"/>
              </p:cNvSpPr>
              <p:nvPr/>
            </p:nvSpPr>
            <p:spPr bwMode="auto">
              <a:xfrm flipV="1">
                <a:off x="4810126" y="3641726"/>
                <a:ext cx="26988" cy="285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" name="Line 272"/>
              <p:cNvSpPr>
                <a:spLocks noChangeShapeType="1"/>
              </p:cNvSpPr>
              <p:nvPr/>
            </p:nvSpPr>
            <p:spPr bwMode="auto">
              <a:xfrm flipV="1">
                <a:off x="4837113" y="3630614"/>
                <a:ext cx="26988" cy="1111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" name="Line 273"/>
              <p:cNvSpPr>
                <a:spLocks noChangeShapeType="1"/>
              </p:cNvSpPr>
              <p:nvPr/>
            </p:nvSpPr>
            <p:spPr bwMode="auto">
              <a:xfrm flipV="1">
                <a:off x="4864101" y="3624264"/>
                <a:ext cx="26988" cy="63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" name="Line 274"/>
              <p:cNvSpPr>
                <a:spLocks noChangeShapeType="1"/>
              </p:cNvSpPr>
              <p:nvPr/>
            </p:nvSpPr>
            <p:spPr bwMode="auto">
              <a:xfrm>
                <a:off x="4891088" y="3624264"/>
                <a:ext cx="26988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" name="Line 275"/>
              <p:cNvSpPr>
                <a:spLocks noChangeShapeType="1"/>
              </p:cNvSpPr>
              <p:nvPr/>
            </p:nvSpPr>
            <p:spPr bwMode="auto">
              <a:xfrm flipV="1">
                <a:off x="4918076" y="3614739"/>
                <a:ext cx="26988" cy="19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" name="Line 276"/>
              <p:cNvSpPr>
                <a:spLocks noChangeShapeType="1"/>
              </p:cNvSpPr>
              <p:nvPr/>
            </p:nvSpPr>
            <p:spPr bwMode="auto">
              <a:xfrm>
                <a:off x="4945063" y="3614739"/>
                <a:ext cx="26988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" name="Line 277"/>
              <p:cNvSpPr>
                <a:spLocks noChangeShapeType="1"/>
              </p:cNvSpPr>
              <p:nvPr/>
            </p:nvSpPr>
            <p:spPr bwMode="auto">
              <a:xfrm>
                <a:off x="4972051" y="3619501"/>
                <a:ext cx="26988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" name="Line 278"/>
              <p:cNvSpPr>
                <a:spLocks noChangeShapeType="1"/>
              </p:cNvSpPr>
              <p:nvPr/>
            </p:nvSpPr>
            <p:spPr bwMode="auto">
              <a:xfrm flipV="1">
                <a:off x="4999038" y="3605214"/>
                <a:ext cx="26988" cy="19050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" name="Line 279"/>
              <p:cNvSpPr>
                <a:spLocks noChangeShapeType="1"/>
              </p:cNvSpPr>
              <p:nvPr/>
            </p:nvSpPr>
            <p:spPr bwMode="auto">
              <a:xfrm>
                <a:off x="5026026" y="3605214"/>
                <a:ext cx="26988" cy="1587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" name="Line 280"/>
              <p:cNvSpPr>
                <a:spLocks noChangeShapeType="1"/>
              </p:cNvSpPr>
              <p:nvPr/>
            </p:nvSpPr>
            <p:spPr bwMode="auto">
              <a:xfrm flipV="1">
                <a:off x="5053013" y="3600451"/>
                <a:ext cx="26988" cy="2063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" name="Line 281"/>
              <p:cNvSpPr>
                <a:spLocks noChangeShapeType="1"/>
              </p:cNvSpPr>
              <p:nvPr/>
            </p:nvSpPr>
            <p:spPr bwMode="auto">
              <a:xfrm>
                <a:off x="5080001" y="3600451"/>
                <a:ext cx="26988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" name="Line 282"/>
              <p:cNvSpPr>
                <a:spLocks noChangeShapeType="1"/>
              </p:cNvSpPr>
              <p:nvPr/>
            </p:nvSpPr>
            <p:spPr bwMode="auto">
              <a:xfrm flipV="1">
                <a:off x="5106988" y="3608389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" name="Line 283"/>
              <p:cNvSpPr>
                <a:spLocks noChangeShapeType="1"/>
              </p:cNvSpPr>
              <p:nvPr/>
            </p:nvSpPr>
            <p:spPr bwMode="auto">
              <a:xfrm>
                <a:off x="5133976" y="3608389"/>
                <a:ext cx="26988" cy="14288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" name="Line 284"/>
              <p:cNvSpPr>
                <a:spLocks noChangeShapeType="1"/>
              </p:cNvSpPr>
              <p:nvPr/>
            </p:nvSpPr>
            <p:spPr bwMode="auto">
              <a:xfrm flipV="1">
                <a:off x="5160963" y="3613151"/>
                <a:ext cx="26988" cy="9525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" name="Line 285"/>
              <p:cNvSpPr>
                <a:spLocks noChangeShapeType="1"/>
              </p:cNvSpPr>
              <p:nvPr/>
            </p:nvSpPr>
            <p:spPr bwMode="auto">
              <a:xfrm>
                <a:off x="5187951" y="3613151"/>
                <a:ext cx="26988" cy="4763"/>
              </a:xfrm>
              <a:prstGeom prst="line">
                <a:avLst/>
              </a:prstGeom>
              <a:noFill/>
              <a:ln w="3175" cap="rnd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" name="Line 286"/>
              <p:cNvSpPr>
                <a:spLocks noChangeShapeType="1"/>
              </p:cNvSpPr>
              <p:nvPr/>
            </p:nvSpPr>
            <p:spPr bwMode="auto">
              <a:xfrm>
                <a:off x="18938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" name="Line 287"/>
              <p:cNvSpPr>
                <a:spLocks noChangeShapeType="1"/>
              </p:cNvSpPr>
              <p:nvPr/>
            </p:nvSpPr>
            <p:spPr bwMode="auto">
              <a:xfrm>
                <a:off x="19208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" name="Line 288"/>
              <p:cNvSpPr>
                <a:spLocks noChangeShapeType="1"/>
              </p:cNvSpPr>
              <p:nvPr/>
            </p:nvSpPr>
            <p:spPr bwMode="auto">
              <a:xfrm>
                <a:off x="19478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" name="Line 289"/>
              <p:cNvSpPr>
                <a:spLocks noChangeShapeType="1"/>
              </p:cNvSpPr>
              <p:nvPr/>
            </p:nvSpPr>
            <p:spPr bwMode="auto">
              <a:xfrm>
                <a:off x="19748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" name="Line 290"/>
              <p:cNvSpPr>
                <a:spLocks noChangeShapeType="1"/>
              </p:cNvSpPr>
              <p:nvPr/>
            </p:nvSpPr>
            <p:spPr bwMode="auto">
              <a:xfrm>
                <a:off x="20018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" name="Line 291"/>
              <p:cNvSpPr>
                <a:spLocks noChangeShapeType="1"/>
              </p:cNvSpPr>
              <p:nvPr/>
            </p:nvSpPr>
            <p:spPr bwMode="auto">
              <a:xfrm>
                <a:off x="20288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" name="Line 292"/>
              <p:cNvSpPr>
                <a:spLocks noChangeShapeType="1"/>
              </p:cNvSpPr>
              <p:nvPr/>
            </p:nvSpPr>
            <p:spPr bwMode="auto">
              <a:xfrm>
                <a:off x="20558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" name="Line 293"/>
              <p:cNvSpPr>
                <a:spLocks noChangeShapeType="1"/>
              </p:cNvSpPr>
              <p:nvPr/>
            </p:nvSpPr>
            <p:spPr bwMode="auto">
              <a:xfrm>
                <a:off x="20828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" name="Line 294"/>
              <p:cNvSpPr>
                <a:spLocks noChangeShapeType="1"/>
              </p:cNvSpPr>
              <p:nvPr/>
            </p:nvSpPr>
            <p:spPr bwMode="auto">
              <a:xfrm>
                <a:off x="21097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" name="Line 295"/>
              <p:cNvSpPr>
                <a:spLocks noChangeShapeType="1"/>
              </p:cNvSpPr>
              <p:nvPr/>
            </p:nvSpPr>
            <p:spPr bwMode="auto">
              <a:xfrm>
                <a:off x="21367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" name="Line 296"/>
              <p:cNvSpPr>
                <a:spLocks noChangeShapeType="1"/>
              </p:cNvSpPr>
              <p:nvPr/>
            </p:nvSpPr>
            <p:spPr bwMode="auto">
              <a:xfrm>
                <a:off x="21637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" name="Line 297"/>
              <p:cNvSpPr>
                <a:spLocks noChangeShapeType="1"/>
              </p:cNvSpPr>
              <p:nvPr/>
            </p:nvSpPr>
            <p:spPr bwMode="auto">
              <a:xfrm>
                <a:off x="21907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" name="Line 298"/>
              <p:cNvSpPr>
                <a:spLocks noChangeShapeType="1"/>
              </p:cNvSpPr>
              <p:nvPr/>
            </p:nvSpPr>
            <p:spPr bwMode="auto">
              <a:xfrm>
                <a:off x="22177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" name="Line 299"/>
              <p:cNvSpPr>
                <a:spLocks noChangeShapeType="1"/>
              </p:cNvSpPr>
              <p:nvPr/>
            </p:nvSpPr>
            <p:spPr bwMode="auto">
              <a:xfrm>
                <a:off x="22447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" name="Line 300"/>
              <p:cNvSpPr>
                <a:spLocks noChangeShapeType="1"/>
              </p:cNvSpPr>
              <p:nvPr/>
            </p:nvSpPr>
            <p:spPr bwMode="auto">
              <a:xfrm>
                <a:off x="22717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" name="Line 301"/>
              <p:cNvSpPr>
                <a:spLocks noChangeShapeType="1"/>
              </p:cNvSpPr>
              <p:nvPr/>
            </p:nvSpPr>
            <p:spPr bwMode="auto">
              <a:xfrm>
                <a:off x="22987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" name="Line 302"/>
              <p:cNvSpPr>
                <a:spLocks noChangeShapeType="1"/>
              </p:cNvSpPr>
              <p:nvPr/>
            </p:nvSpPr>
            <p:spPr bwMode="auto">
              <a:xfrm>
                <a:off x="23256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" name="Line 303"/>
              <p:cNvSpPr>
                <a:spLocks noChangeShapeType="1"/>
              </p:cNvSpPr>
              <p:nvPr/>
            </p:nvSpPr>
            <p:spPr bwMode="auto">
              <a:xfrm>
                <a:off x="23526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" name="Line 304"/>
              <p:cNvSpPr>
                <a:spLocks noChangeShapeType="1"/>
              </p:cNvSpPr>
              <p:nvPr/>
            </p:nvSpPr>
            <p:spPr bwMode="auto">
              <a:xfrm>
                <a:off x="23796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" name="Line 305"/>
              <p:cNvSpPr>
                <a:spLocks noChangeShapeType="1"/>
              </p:cNvSpPr>
              <p:nvPr/>
            </p:nvSpPr>
            <p:spPr bwMode="auto">
              <a:xfrm>
                <a:off x="24066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" name="Line 306"/>
              <p:cNvSpPr>
                <a:spLocks noChangeShapeType="1"/>
              </p:cNvSpPr>
              <p:nvPr/>
            </p:nvSpPr>
            <p:spPr bwMode="auto">
              <a:xfrm>
                <a:off x="24336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" name="Line 307"/>
              <p:cNvSpPr>
                <a:spLocks noChangeShapeType="1"/>
              </p:cNvSpPr>
              <p:nvPr/>
            </p:nvSpPr>
            <p:spPr bwMode="auto">
              <a:xfrm>
                <a:off x="24606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" name="Line 308"/>
              <p:cNvSpPr>
                <a:spLocks noChangeShapeType="1"/>
              </p:cNvSpPr>
              <p:nvPr/>
            </p:nvSpPr>
            <p:spPr bwMode="auto">
              <a:xfrm>
                <a:off x="24876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" name="Line 309"/>
              <p:cNvSpPr>
                <a:spLocks noChangeShapeType="1"/>
              </p:cNvSpPr>
              <p:nvPr/>
            </p:nvSpPr>
            <p:spPr bwMode="auto">
              <a:xfrm>
                <a:off x="25146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" name="Line 310"/>
              <p:cNvSpPr>
                <a:spLocks noChangeShapeType="1"/>
              </p:cNvSpPr>
              <p:nvPr/>
            </p:nvSpPr>
            <p:spPr bwMode="auto">
              <a:xfrm>
                <a:off x="25415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" name="Line 311"/>
              <p:cNvSpPr>
                <a:spLocks noChangeShapeType="1"/>
              </p:cNvSpPr>
              <p:nvPr/>
            </p:nvSpPr>
            <p:spPr bwMode="auto">
              <a:xfrm>
                <a:off x="25685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" name="Line 312"/>
              <p:cNvSpPr>
                <a:spLocks noChangeShapeType="1"/>
              </p:cNvSpPr>
              <p:nvPr/>
            </p:nvSpPr>
            <p:spPr bwMode="auto">
              <a:xfrm>
                <a:off x="25955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" name="Line 313"/>
              <p:cNvSpPr>
                <a:spLocks noChangeShapeType="1"/>
              </p:cNvSpPr>
              <p:nvPr/>
            </p:nvSpPr>
            <p:spPr bwMode="auto">
              <a:xfrm>
                <a:off x="26225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" name="Line 314"/>
              <p:cNvSpPr>
                <a:spLocks noChangeShapeType="1"/>
              </p:cNvSpPr>
              <p:nvPr/>
            </p:nvSpPr>
            <p:spPr bwMode="auto">
              <a:xfrm>
                <a:off x="26495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" name="Line 315"/>
              <p:cNvSpPr>
                <a:spLocks noChangeShapeType="1"/>
              </p:cNvSpPr>
              <p:nvPr/>
            </p:nvSpPr>
            <p:spPr bwMode="auto">
              <a:xfrm>
                <a:off x="26765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" name="Line 316"/>
              <p:cNvSpPr>
                <a:spLocks noChangeShapeType="1"/>
              </p:cNvSpPr>
              <p:nvPr/>
            </p:nvSpPr>
            <p:spPr bwMode="auto">
              <a:xfrm>
                <a:off x="27035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" name="Line 317"/>
              <p:cNvSpPr>
                <a:spLocks noChangeShapeType="1"/>
              </p:cNvSpPr>
              <p:nvPr/>
            </p:nvSpPr>
            <p:spPr bwMode="auto">
              <a:xfrm>
                <a:off x="27305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" name="Line 318"/>
              <p:cNvSpPr>
                <a:spLocks noChangeShapeType="1"/>
              </p:cNvSpPr>
              <p:nvPr/>
            </p:nvSpPr>
            <p:spPr bwMode="auto">
              <a:xfrm>
                <a:off x="27574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" name="Line 319"/>
              <p:cNvSpPr>
                <a:spLocks noChangeShapeType="1"/>
              </p:cNvSpPr>
              <p:nvPr/>
            </p:nvSpPr>
            <p:spPr bwMode="auto">
              <a:xfrm>
                <a:off x="27844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" name="Line 320"/>
              <p:cNvSpPr>
                <a:spLocks noChangeShapeType="1"/>
              </p:cNvSpPr>
              <p:nvPr/>
            </p:nvSpPr>
            <p:spPr bwMode="auto">
              <a:xfrm>
                <a:off x="28114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" name="Line 321"/>
              <p:cNvSpPr>
                <a:spLocks noChangeShapeType="1"/>
              </p:cNvSpPr>
              <p:nvPr/>
            </p:nvSpPr>
            <p:spPr bwMode="auto">
              <a:xfrm>
                <a:off x="28384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" name="Line 322"/>
              <p:cNvSpPr>
                <a:spLocks noChangeShapeType="1"/>
              </p:cNvSpPr>
              <p:nvPr/>
            </p:nvSpPr>
            <p:spPr bwMode="auto">
              <a:xfrm>
                <a:off x="28654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" name="Line 323"/>
              <p:cNvSpPr>
                <a:spLocks noChangeShapeType="1"/>
              </p:cNvSpPr>
              <p:nvPr/>
            </p:nvSpPr>
            <p:spPr bwMode="auto">
              <a:xfrm>
                <a:off x="28924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" name="Line 324"/>
              <p:cNvSpPr>
                <a:spLocks noChangeShapeType="1"/>
              </p:cNvSpPr>
              <p:nvPr/>
            </p:nvSpPr>
            <p:spPr bwMode="auto">
              <a:xfrm>
                <a:off x="29194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" name="Line 325"/>
              <p:cNvSpPr>
                <a:spLocks noChangeShapeType="1"/>
              </p:cNvSpPr>
              <p:nvPr/>
            </p:nvSpPr>
            <p:spPr bwMode="auto">
              <a:xfrm>
                <a:off x="29464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" name="Line 326"/>
              <p:cNvSpPr>
                <a:spLocks noChangeShapeType="1"/>
              </p:cNvSpPr>
              <p:nvPr/>
            </p:nvSpPr>
            <p:spPr bwMode="auto">
              <a:xfrm>
                <a:off x="29733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" name="Line 327"/>
              <p:cNvSpPr>
                <a:spLocks noChangeShapeType="1"/>
              </p:cNvSpPr>
              <p:nvPr/>
            </p:nvSpPr>
            <p:spPr bwMode="auto">
              <a:xfrm>
                <a:off x="30003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" name="Line 328"/>
              <p:cNvSpPr>
                <a:spLocks noChangeShapeType="1"/>
              </p:cNvSpPr>
              <p:nvPr/>
            </p:nvSpPr>
            <p:spPr bwMode="auto">
              <a:xfrm>
                <a:off x="30273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" name="Line 329"/>
              <p:cNvSpPr>
                <a:spLocks noChangeShapeType="1"/>
              </p:cNvSpPr>
              <p:nvPr/>
            </p:nvSpPr>
            <p:spPr bwMode="auto">
              <a:xfrm>
                <a:off x="30543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" name="Line 330"/>
              <p:cNvSpPr>
                <a:spLocks noChangeShapeType="1"/>
              </p:cNvSpPr>
              <p:nvPr/>
            </p:nvSpPr>
            <p:spPr bwMode="auto">
              <a:xfrm>
                <a:off x="30813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" name="Line 331"/>
              <p:cNvSpPr>
                <a:spLocks noChangeShapeType="1"/>
              </p:cNvSpPr>
              <p:nvPr/>
            </p:nvSpPr>
            <p:spPr bwMode="auto">
              <a:xfrm>
                <a:off x="31083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" name="Line 332"/>
              <p:cNvSpPr>
                <a:spLocks noChangeShapeType="1"/>
              </p:cNvSpPr>
              <p:nvPr/>
            </p:nvSpPr>
            <p:spPr bwMode="auto">
              <a:xfrm>
                <a:off x="31353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" name="Line 333"/>
              <p:cNvSpPr>
                <a:spLocks noChangeShapeType="1"/>
              </p:cNvSpPr>
              <p:nvPr/>
            </p:nvSpPr>
            <p:spPr bwMode="auto">
              <a:xfrm>
                <a:off x="31623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" name="Line 334"/>
              <p:cNvSpPr>
                <a:spLocks noChangeShapeType="1"/>
              </p:cNvSpPr>
              <p:nvPr/>
            </p:nvSpPr>
            <p:spPr bwMode="auto">
              <a:xfrm>
                <a:off x="31892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" name="Line 335"/>
              <p:cNvSpPr>
                <a:spLocks noChangeShapeType="1"/>
              </p:cNvSpPr>
              <p:nvPr/>
            </p:nvSpPr>
            <p:spPr bwMode="auto">
              <a:xfrm>
                <a:off x="32162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" name="Line 336"/>
              <p:cNvSpPr>
                <a:spLocks noChangeShapeType="1"/>
              </p:cNvSpPr>
              <p:nvPr/>
            </p:nvSpPr>
            <p:spPr bwMode="auto">
              <a:xfrm>
                <a:off x="32432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" name="Line 337"/>
              <p:cNvSpPr>
                <a:spLocks noChangeShapeType="1"/>
              </p:cNvSpPr>
              <p:nvPr/>
            </p:nvSpPr>
            <p:spPr bwMode="auto">
              <a:xfrm>
                <a:off x="32702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" name="Line 338"/>
              <p:cNvSpPr>
                <a:spLocks noChangeShapeType="1"/>
              </p:cNvSpPr>
              <p:nvPr/>
            </p:nvSpPr>
            <p:spPr bwMode="auto">
              <a:xfrm>
                <a:off x="32972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" name="Line 339"/>
              <p:cNvSpPr>
                <a:spLocks noChangeShapeType="1"/>
              </p:cNvSpPr>
              <p:nvPr/>
            </p:nvSpPr>
            <p:spPr bwMode="auto">
              <a:xfrm>
                <a:off x="33242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" name="Line 340"/>
              <p:cNvSpPr>
                <a:spLocks noChangeShapeType="1"/>
              </p:cNvSpPr>
              <p:nvPr/>
            </p:nvSpPr>
            <p:spPr bwMode="auto">
              <a:xfrm>
                <a:off x="33512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" name="Line 341"/>
              <p:cNvSpPr>
                <a:spLocks noChangeShapeType="1"/>
              </p:cNvSpPr>
              <p:nvPr/>
            </p:nvSpPr>
            <p:spPr bwMode="auto">
              <a:xfrm>
                <a:off x="33782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" name="Line 342"/>
              <p:cNvSpPr>
                <a:spLocks noChangeShapeType="1"/>
              </p:cNvSpPr>
              <p:nvPr/>
            </p:nvSpPr>
            <p:spPr bwMode="auto">
              <a:xfrm flipV="1">
                <a:off x="34051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" name="Line 343"/>
              <p:cNvSpPr>
                <a:spLocks noChangeShapeType="1"/>
              </p:cNvSpPr>
              <p:nvPr/>
            </p:nvSpPr>
            <p:spPr bwMode="auto">
              <a:xfrm flipV="1">
                <a:off x="34321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" name="Line 344"/>
              <p:cNvSpPr>
                <a:spLocks noChangeShapeType="1"/>
              </p:cNvSpPr>
              <p:nvPr/>
            </p:nvSpPr>
            <p:spPr bwMode="auto">
              <a:xfrm flipV="1">
                <a:off x="3459163" y="3611564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" name="Line 345"/>
              <p:cNvSpPr>
                <a:spLocks noChangeShapeType="1"/>
              </p:cNvSpPr>
              <p:nvPr/>
            </p:nvSpPr>
            <p:spPr bwMode="auto">
              <a:xfrm flipV="1">
                <a:off x="3486151" y="3605214"/>
                <a:ext cx="26988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" name="Line 346"/>
              <p:cNvSpPr>
                <a:spLocks noChangeShapeType="1"/>
              </p:cNvSpPr>
              <p:nvPr/>
            </p:nvSpPr>
            <p:spPr bwMode="auto">
              <a:xfrm flipV="1">
                <a:off x="3513138" y="3590926"/>
                <a:ext cx="26988" cy="14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" name="Line 347"/>
              <p:cNvSpPr>
                <a:spLocks noChangeShapeType="1"/>
              </p:cNvSpPr>
              <p:nvPr/>
            </p:nvSpPr>
            <p:spPr bwMode="auto">
              <a:xfrm flipV="1">
                <a:off x="3540126" y="3556001"/>
                <a:ext cx="26988" cy="349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" name="Line 348"/>
              <p:cNvSpPr>
                <a:spLocks noChangeShapeType="1"/>
              </p:cNvSpPr>
              <p:nvPr/>
            </p:nvSpPr>
            <p:spPr bwMode="auto">
              <a:xfrm flipV="1">
                <a:off x="3567113" y="3486151"/>
                <a:ext cx="26988" cy="698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" name="Line 349"/>
              <p:cNvSpPr>
                <a:spLocks noChangeShapeType="1"/>
              </p:cNvSpPr>
              <p:nvPr/>
            </p:nvSpPr>
            <p:spPr bwMode="auto">
              <a:xfrm flipV="1">
                <a:off x="3594101" y="3360739"/>
                <a:ext cx="26988" cy="1254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" name="Line 350"/>
              <p:cNvSpPr>
                <a:spLocks noChangeShapeType="1"/>
              </p:cNvSpPr>
              <p:nvPr/>
            </p:nvSpPr>
            <p:spPr bwMode="auto">
              <a:xfrm flipV="1">
                <a:off x="3621088" y="3168651"/>
                <a:ext cx="26988" cy="1920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" name="Line 351"/>
              <p:cNvSpPr>
                <a:spLocks noChangeShapeType="1"/>
              </p:cNvSpPr>
              <p:nvPr/>
            </p:nvSpPr>
            <p:spPr bwMode="auto">
              <a:xfrm flipV="1">
                <a:off x="3648076" y="2911476"/>
                <a:ext cx="26988" cy="257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" name="Line 352"/>
              <p:cNvSpPr>
                <a:spLocks noChangeShapeType="1"/>
              </p:cNvSpPr>
              <p:nvPr/>
            </p:nvSpPr>
            <p:spPr bwMode="auto">
              <a:xfrm flipV="1">
                <a:off x="3675063" y="2620964"/>
                <a:ext cx="26988" cy="2905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" name="Line 353"/>
              <p:cNvSpPr>
                <a:spLocks noChangeShapeType="1"/>
              </p:cNvSpPr>
              <p:nvPr/>
            </p:nvSpPr>
            <p:spPr bwMode="auto">
              <a:xfrm flipV="1">
                <a:off x="3702051" y="2362201"/>
                <a:ext cx="26988" cy="258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" name="Line 354"/>
              <p:cNvSpPr>
                <a:spLocks noChangeShapeType="1"/>
              </p:cNvSpPr>
              <p:nvPr/>
            </p:nvSpPr>
            <p:spPr bwMode="auto">
              <a:xfrm flipV="1">
                <a:off x="3729038" y="2200276"/>
                <a:ext cx="26988" cy="1619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" name="Line 355"/>
              <p:cNvSpPr>
                <a:spLocks noChangeShapeType="1"/>
              </p:cNvSpPr>
              <p:nvPr/>
            </p:nvSpPr>
            <p:spPr bwMode="auto">
              <a:xfrm flipV="1">
                <a:off x="3756026" y="2187576"/>
                <a:ext cx="26988" cy="12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" name="Line 356"/>
              <p:cNvSpPr>
                <a:spLocks noChangeShapeType="1"/>
              </p:cNvSpPr>
              <p:nvPr/>
            </p:nvSpPr>
            <p:spPr bwMode="auto">
              <a:xfrm>
                <a:off x="3783013" y="2187576"/>
                <a:ext cx="26988" cy="138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" name="Line 357"/>
              <p:cNvSpPr>
                <a:spLocks noChangeShapeType="1"/>
              </p:cNvSpPr>
              <p:nvPr/>
            </p:nvSpPr>
            <p:spPr bwMode="auto">
              <a:xfrm>
                <a:off x="3810001" y="2325689"/>
                <a:ext cx="26988" cy="2492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" name="Line 358"/>
              <p:cNvSpPr>
                <a:spLocks noChangeShapeType="1"/>
              </p:cNvSpPr>
              <p:nvPr/>
            </p:nvSpPr>
            <p:spPr bwMode="auto">
              <a:xfrm>
                <a:off x="3836988" y="2574926"/>
                <a:ext cx="26988" cy="2889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" name="Line 359"/>
              <p:cNvSpPr>
                <a:spLocks noChangeShapeType="1"/>
              </p:cNvSpPr>
              <p:nvPr/>
            </p:nvSpPr>
            <p:spPr bwMode="auto">
              <a:xfrm>
                <a:off x="3863976" y="2863851"/>
                <a:ext cx="26988" cy="265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" name="Line 360"/>
              <p:cNvSpPr>
                <a:spLocks noChangeShapeType="1"/>
              </p:cNvSpPr>
              <p:nvPr/>
            </p:nvSpPr>
            <p:spPr bwMode="auto">
              <a:xfrm>
                <a:off x="3890963" y="3128964"/>
                <a:ext cx="26988" cy="2047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" name="Line 361"/>
              <p:cNvSpPr>
                <a:spLocks noChangeShapeType="1"/>
              </p:cNvSpPr>
              <p:nvPr/>
            </p:nvSpPr>
            <p:spPr bwMode="auto">
              <a:xfrm>
                <a:off x="3917951" y="3333751"/>
                <a:ext cx="26988" cy="134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" name="Line 362"/>
              <p:cNvSpPr>
                <a:spLocks noChangeShapeType="1"/>
              </p:cNvSpPr>
              <p:nvPr/>
            </p:nvSpPr>
            <p:spPr bwMode="auto">
              <a:xfrm>
                <a:off x="3944938" y="3468689"/>
                <a:ext cx="26988" cy="777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" name="Line 363"/>
              <p:cNvSpPr>
                <a:spLocks noChangeShapeType="1"/>
              </p:cNvSpPr>
              <p:nvPr/>
            </p:nvSpPr>
            <p:spPr bwMode="auto">
              <a:xfrm>
                <a:off x="3971926" y="3546476"/>
                <a:ext cx="26988" cy="396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" name="Line 364"/>
              <p:cNvSpPr>
                <a:spLocks noChangeShapeType="1"/>
              </p:cNvSpPr>
              <p:nvPr/>
            </p:nvSpPr>
            <p:spPr bwMode="auto">
              <a:xfrm>
                <a:off x="3998913" y="3586164"/>
                <a:ext cx="26988" cy="174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" name="Line 365"/>
              <p:cNvSpPr>
                <a:spLocks noChangeShapeType="1"/>
              </p:cNvSpPr>
              <p:nvPr/>
            </p:nvSpPr>
            <p:spPr bwMode="auto">
              <a:xfrm>
                <a:off x="4025901" y="3603626"/>
                <a:ext cx="26988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" name="Line 366"/>
              <p:cNvSpPr>
                <a:spLocks noChangeShapeType="1"/>
              </p:cNvSpPr>
              <p:nvPr/>
            </p:nvSpPr>
            <p:spPr bwMode="auto">
              <a:xfrm>
                <a:off x="4052888" y="3609976"/>
                <a:ext cx="26988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" name="Line 367"/>
              <p:cNvSpPr>
                <a:spLocks noChangeShapeType="1"/>
              </p:cNvSpPr>
              <p:nvPr/>
            </p:nvSpPr>
            <p:spPr bwMode="auto">
              <a:xfrm>
                <a:off x="40798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" name="Line 368"/>
              <p:cNvSpPr>
                <a:spLocks noChangeShapeType="1"/>
              </p:cNvSpPr>
              <p:nvPr/>
            </p:nvSpPr>
            <p:spPr bwMode="auto">
              <a:xfrm>
                <a:off x="41068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" name="Line 369"/>
              <p:cNvSpPr>
                <a:spLocks noChangeShapeType="1"/>
              </p:cNvSpPr>
              <p:nvPr/>
            </p:nvSpPr>
            <p:spPr bwMode="auto">
              <a:xfrm>
                <a:off x="41338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" name="Line 370"/>
              <p:cNvSpPr>
                <a:spLocks noChangeShapeType="1"/>
              </p:cNvSpPr>
              <p:nvPr/>
            </p:nvSpPr>
            <p:spPr bwMode="auto">
              <a:xfrm>
                <a:off x="41608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" name="Line 371"/>
              <p:cNvSpPr>
                <a:spLocks noChangeShapeType="1"/>
              </p:cNvSpPr>
              <p:nvPr/>
            </p:nvSpPr>
            <p:spPr bwMode="auto">
              <a:xfrm>
                <a:off x="41878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" name="Line 372"/>
              <p:cNvSpPr>
                <a:spLocks noChangeShapeType="1"/>
              </p:cNvSpPr>
              <p:nvPr/>
            </p:nvSpPr>
            <p:spPr bwMode="auto">
              <a:xfrm>
                <a:off x="42148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" name="Line 373"/>
              <p:cNvSpPr>
                <a:spLocks noChangeShapeType="1"/>
              </p:cNvSpPr>
              <p:nvPr/>
            </p:nvSpPr>
            <p:spPr bwMode="auto">
              <a:xfrm>
                <a:off x="42418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" name="Line 374"/>
              <p:cNvSpPr>
                <a:spLocks noChangeShapeType="1"/>
              </p:cNvSpPr>
              <p:nvPr/>
            </p:nvSpPr>
            <p:spPr bwMode="auto">
              <a:xfrm>
                <a:off x="42687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" name="Line 375"/>
              <p:cNvSpPr>
                <a:spLocks noChangeShapeType="1"/>
              </p:cNvSpPr>
              <p:nvPr/>
            </p:nvSpPr>
            <p:spPr bwMode="auto">
              <a:xfrm>
                <a:off x="42957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" name="Line 376"/>
              <p:cNvSpPr>
                <a:spLocks noChangeShapeType="1"/>
              </p:cNvSpPr>
              <p:nvPr/>
            </p:nvSpPr>
            <p:spPr bwMode="auto">
              <a:xfrm>
                <a:off x="43227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" name="Line 377"/>
              <p:cNvSpPr>
                <a:spLocks noChangeShapeType="1"/>
              </p:cNvSpPr>
              <p:nvPr/>
            </p:nvSpPr>
            <p:spPr bwMode="auto">
              <a:xfrm>
                <a:off x="43497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" name="Line 378"/>
              <p:cNvSpPr>
                <a:spLocks noChangeShapeType="1"/>
              </p:cNvSpPr>
              <p:nvPr/>
            </p:nvSpPr>
            <p:spPr bwMode="auto">
              <a:xfrm>
                <a:off x="43767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" name="Line 379"/>
              <p:cNvSpPr>
                <a:spLocks noChangeShapeType="1"/>
              </p:cNvSpPr>
              <p:nvPr/>
            </p:nvSpPr>
            <p:spPr bwMode="auto">
              <a:xfrm>
                <a:off x="44037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" name="Line 380"/>
              <p:cNvSpPr>
                <a:spLocks noChangeShapeType="1"/>
              </p:cNvSpPr>
              <p:nvPr/>
            </p:nvSpPr>
            <p:spPr bwMode="auto">
              <a:xfrm>
                <a:off x="44307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" name="Line 381"/>
              <p:cNvSpPr>
                <a:spLocks noChangeShapeType="1"/>
              </p:cNvSpPr>
              <p:nvPr/>
            </p:nvSpPr>
            <p:spPr bwMode="auto">
              <a:xfrm>
                <a:off x="44577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" name="Line 382"/>
              <p:cNvSpPr>
                <a:spLocks noChangeShapeType="1"/>
              </p:cNvSpPr>
              <p:nvPr/>
            </p:nvSpPr>
            <p:spPr bwMode="auto">
              <a:xfrm>
                <a:off x="44846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" name="Line 383"/>
              <p:cNvSpPr>
                <a:spLocks noChangeShapeType="1"/>
              </p:cNvSpPr>
              <p:nvPr/>
            </p:nvSpPr>
            <p:spPr bwMode="auto">
              <a:xfrm>
                <a:off x="45116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" name="Line 384"/>
              <p:cNvSpPr>
                <a:spLocks noChangeShapeType="1"/>
              </p:cNvSpPr>
              <p:nvPr/>
            </p:nvSpPr>
            <p:spPr bwMode="auto">
              <a:xfrm>
                <a:off x="45386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" name="Line 385"/>
              <p:cNvSpPr>
                <a:spLocks noChangeShapeType="1"/>
              </p:cNvSpPr>
              <p:nvPr/>
            </p:nvSpPr>
            <p:spPr bwMode="auto">
              <a:xfrm>
                <a:off x="4565651" y="3613151"/>
                <a:ext cx="25400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" name="Line 386"/>
              <p:cNvSpPr>
                <a:spLocks noChangeShapeType="1"/>
              </p:cNvSpPr>
              <p:nvPr/>
            </p:nvSpPr>
            <p:spPr bwMode="auto">
              <a:xfrm>
                <a:off x="45910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" name="Line 387"/>
              <p:cNvSpPr>
                <a:spLocks noChangeShapeType="1"/>
              </p:cNvSpPr>
              <p:nvPr/>
            </p:nvSpPr>
            <p:spPr bwMode="auto">
              <a:xfrm>
                <a:off x="46180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" name="Line 388"/>
              <p:cNvSpPr>
                <a:spLocks noChangeShapeType="1"/>
              </p:cNvSpPr>
              <p:nvPr/>
            </p:nvSpPr>
            <p:spPr bwMode="auto">
              <a:xfrm>
                <a:off x="46450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" name="Line 389"/>
              <p:cNvSpPr>
                <a:spLocks noChangeShapeType="1"/>
              </p:cNvSpPr>
              <p:nvPr/>
            </p:nvSpPr>
            <p:spPr bwMode="auto">
              <a:xfrm>
                <a:off x="46720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" name="Line 390"/>
              <p:cNvSpPr>
                <a:spLocks noChangeShapeType="1"/>
              </p:cNvSpPr>
              <p:nvPr/>
            </p:nvSpPr>
            <p:spPr bwMode="auto">
              <a:xfrm>
                <a:off x="46990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" name="Line 391"/>
              <p:cNvSpPr>
                <a:spLocks noChangeShapeType="1"/>
              </p:cNvSpPr>
              <p:nvPr/>
            </p:nvSpPr>
            <p:spPr bwMode="auto">
              <a:xfrm>
                <a:off x="47259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" name="Line 392"/>
              <p:cNvSpPr>
                <a:spLocks noChangeShapeType="1"/>
              </p:cNvSpPr>
              <p:nvPr/>
            </p:nvSpPr>
            <p:spPr bwMode="auto">
              <a:xfrm>
                <a:off x="47529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" name="Line 393"/>
              <p:cNvSpPr>
                <a:spLocks noChangeShapeType="1"/>
              </p:cNvSpPr>
              <p:nvPr/>
            </p:nvSpPr>
            <p:spPr bwMode="auto">
              <a:xfrm>
                <a:off x="47799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" name="Line 394"/>
              <p:cNvSpPr>
                <a:spLocks noChangeShapeType="1"/>
              </p:cNvSpPr>
              <p:nvPr/>
            </p:nvSpPr>
            <p:spPr bwMode="auto">
              <a:xfrm>
                <a:off x="48069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" name="Line 395"/>
              <p:cNvSpPr>
                <a:spLocks noChangeShapeType="1"/>
              </p:cNvSpPr>
              <p:nvPr/>
            </p:nvSpPr>
            <p:spPr bwMode="auto">
              <a:xfrm>
                <a:off x="48339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" name="Line 396"/>
              <p:cNvSpPr>
                <a:spLocks noChangeShapeType="1"/>
              </p:cNvSpPr>
              <p:nvPr/>
            </p:nvSpPr>
            <p:spPr bwMode="auto">
              <a:xfrm>
                <a:off x="48609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" name="Line 397"/>
              <p:cNvSpPr>
                <a:spLocks noChangeShapeType="1"/>
              </p:cNvSpPr>
              <p:nvPr/>
            </p:nvSpPr>
            <p:spPr bwMode="auto">
              <a:xfrm>
                <a:off x="48879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" name="Line 398"/>
              <p:cNvSpPr>
                <a:spLocks noChangeShapeType="1"/>
              </p:cNvSpPr>
              <p:nvPr/>
            </p:nvSpPr>
            <p:spPr bwMode="auto">
              <a:xfrm>
                <a:off x="49149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" name="Line 399"/>
              <p:cNvSpPr>
                <a:spLocks noChangeShapeType="1"/>
              </p:cNvSpPr>
              <p:nvPr/>
            </p:nvSpPr>
            <p:spPr bwMode="auto">
              <a:xfrm>
                <a:off x="494188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" name="Line 400"/>
              <p:cNvSpPr>
                <a:spLocks noChangeShapeType="1"/>
              </p:cNvSpPr>
              <p:nvPr/>
            </p:nvSpPr>
            <p:spPr bwMode="auto">
              <a:xfrm>
                <a:off x="496887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" name="Line 401"/>
              <p:cNvSpPr>
                <a:spLocks noChangeShapeType="1"/>
              </p:cNvSpPr>
              <p:nvPr/>
            </p:nvSpPr>
            <p:spPr bwMode="auto">
              <a:xfrm>
                <a:off x="499586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" name="Line 402"/>
              <p:cNvSpPr>
                <a:spLocks noChangeShapeType="1"/>
              </p:cNvSpPr>
              <p:nvPr/>
            </p:nvSpPr>
            <p:spPr bwMode="auto">
              <a:xfrm>
                <a:off x="502285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" name="Line 403"/>
              <p:cNvSpPr>
                <a:spLocks noChangeShapeType="1"/>
              </p:cNvSpPr>
              <p:nvPr/>
            </p:nvSpPr>
            <p:spPr bwMode="auto">
              <a:xfrm>
                <a:off x="5049838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" name="Line 404"/>
              <p:cNvSpPr>
                <a:spLocks noChangeShapeType="1"/>
              </p:cNvSpPr>
              <p:nvPr/>
            </p:nvSpPr>
            <p:spPr bwMode="auto">
              <a:xfrm>
                <a:off x="5076826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" name="Line 405"/>
              <p:cNvSpPr>
                <a:spLocks noChangeShapeType="1"/>
              </p:cNvSpPr>
              <p:nvPr/>
            </p:nvSpPr>
            <p:spPr bwMode="auto">
              <a:xfrm>
                <a:off x="5103813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" name="Line 406"/>
              <p:cNvSpPr>
                <a:spLocks noChangeShapeType="1"/>
              </p:cNvSpPr>
              <p:nvPr/>
            </p:nvSpPr>
            <p:spPr bwMode="auto">
              <a:xfrm>
                <a:off x="5130801" y="3613151"/>
                <a:ext cx="26988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" name="Line 408"/>
              <p:cNvSpPr>
                <a:spLocks noChangeShapeType="1"/>
              </p:cNvSpPr>
              <p:nvPr/>
            </p:nvSpPr>
            <p:spPr bwMode="auto">
              <a:xfrm>
                <a:off x="5157788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" name="Line 409"/>
              <p:cNvSpPr>
                <a:spLocks noChangeShapeType="1"/>
              </p:cNvSpPr>
              <p:nvPr/>
            </p:nvSpPr>
            <p:spPr bwMode="auto">
              <a:xfrm>
                <a:off x="5184775" y="36131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" name="Line 410"/>
              <p:cNvSpPr>
                <a:spLocks noChangeShapeType="1"/>
              </p:cNvSpPr>
              <p:nvPr/>
            </p:nvSpPr>
            <p:spPr bwMode="auto">
              <a:xfrm flipV="1">
                <a:off x="1893888" y="363378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" name="Line 411"/>
              <p:cNvSpPr>
                <a:spLocks noChangeShapeType="1"/>
              </p:cNvSpPr>
              <p:nvPr/>
            </p:nvSpPr>
            <p:spPr bwMode="auto">
              <a:xfrm flipV="1">
                <a:off x="1920875" y="362743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" name="Line 412"/>
              <p:cNvSpPr>
                <a:spLocks noChangeShapeType="1"/>
              </p:cNvSpPr>
              <p:nvPr/>
            </p:nvSpPr>
            <p:spPr bwMode="auto">
              <a:xfrm>
                <a:off x="1947863" y="362743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" name="Line 413"/>
              <p:cNvSpPr>
                <a:spLocks noChangeShapeType="1"/>
              </p:cNvSpPr>
              <p:nvPr/>
            </p:nvSpPr>
            <p:spPr bwMode="auto">
              <a:xfrm flipV="1">
                <a:off x="1974850" y="3617913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" name="Line 414"/>
              <p:cNvSpPr>
                <a:spLocks noChangeShapeType="1"/>
              </p:cNvSpPr>
              <p:nvPr/>
            </p:nvSpPr>
            <p:spPr bwMode="auto">
              <a:xfrm flipV="1">
                <a:off x="2001838" y="36163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" name="Line 415"/>
              <p:cNvSpPr>
                <a:spLocks noChangeShapeType="1"/>
              </p:cNvSpPr>
              <p:nvPr/>
            </p:nvSpPr>
            <p:spPr bwMode="auto">
              <a:xfrm flipV="1">
                <a:off x="2028825" y="3611563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" name="Line 416"/>
              <p:cNvSpPr>
                <a:spLocks noChangeShapeType="1"/>
              </p:cNvSpPr>
              <p:nvPr/>
            </p:nvSpPr>
            <p:spPr bwMode="auto">
              <a:xfrm>
                <a:off x="2055813" y="3611563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" name="Line 417"/>
              <p:cNvSpPr>
                <a:spLocks noChangeShapeType="1"/>
              </p:cNvSpPr>
              <p:nvPr/>
            </p:nvSpPr>
            <p:spPr bwMode="auto">
              <a:xfrm flipV="1">
                <a:off x="2082800" y="3614738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" name="Line 418"/>
              <p:cNvSpPr>
                <a:spLocks noChangeShapeType="1"/>
              </p:cNvSpPr>
              <p:nvPr/>
            </p:nvSpPr>
            <p:spPr bwMode="auto">
              <a:xfrm flipV="1">
                <a:off x="2109788" y="3611563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" name="Line 419"/>
              <p:cNvSpPr>
                <a:spLocks noChangeShapeType="1"/>
              </p:cNvSpPr>
              <p:nvPr/>
            </p:nvSpPr>
            <p:spPr bwMode="auto">
              <a:xfrm>
                <a:off x="2136775" y="3611563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" name="Line 420"/>
              <p:cNvSpPr>
                <a:spLocks noChangeShapeType="1"/>
              </p:cNvSpPr>
              <p:nvPr/>
            </p:nvSpPr>
            <p:spPr bwMode="auto">
              <a:xfrm flipV="1">
                <a:off x="2163763" y="361473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" name="Line 421"/>
              <p:cNvSpPr>
                <a:spLocks noChangeShapeType="1"/>
              </p:cNvSpPr>
              <p:nvPr/>
            </p:nvSpPr>
            <p:spPr bwMode="auto">
              <a:xfrm>
                <a:off x="2190750" y="3614738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" name="Line 422"/>
              <p:cNvSpPr>
                <a:spLocks noChangeShapeType="1"/>
              </p:cNvSpPr>
              <p:nvPr/>
            </p:nvSpPr>
            <p:spPr bwMode="auto">
              <a:xfrm flipV="1">
                <a:off x="2217738" y="3622676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" name="Line 423"/>
              <p:cNvSpPr>
                <a:spLocks noChangeShapeType="1"/>
              </p:cNvSpPr>
              <p:nvPr/>
            </p:nvSpPr>
            <p:spPr bwMode="auto">
              <a:xfrm>
                <a:off x="2244725" y="362267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" name="Line 424"/>
              <p:cNvSpPr>
                <a:spLocks noChangeShapeType="1"/>
              </p:cNvSpPr>
              <p:nvPr/>
            </p:nvSpPr>
            <p:spPr bwMode="auto">
              <a:xfrm flipV="1">
                <a:off x="2271713" y="362267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" name="Line 425"/>
              <p:cNvSpPr>
                <a:spLocks noChangeShapeType="1"/>
              </p:cNvSpPr>
              <p:nvPr/>
            </p:nvSpPr>
            <p:spPr bwMode="auto">
              <a:xfrm flipV="1">
                <a:off x="2298700" y="3616326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" name="Line 426"/>
              <p:cNvSpPr>
                <a:spLocks noChangeShapeType="1"/>
              </p:cNvSpPr>
              <p:nvPr/>
            </p:nvSpPr>
            <p:spPr bwMode="auto">
              <a:xfrm>
                <a:off x="2325688" y="36163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" name="Line 427"/>
              <p:cNvSpPr>
                <a:spLocks noChangeShapeType="1"/>
              </p:cNvSpPr>
              <p:nvPr/>
            </p:nvSpPr>
            <p:spPr bwMode="auto">
              <a:xfrm>
                <a:off x="2352675" y="3616326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" name="Line 428"/>
              <p:cNvSpPr>
                <a:spLocks noChangeShapeType="1"/>
              </p:cNvSpPr>
              <p:nvPr/>
            </p:nvSpPr>
            <p:spPr bwMode="auto">
              <a:xfrm flipV="1">
                <a:off x="2379663" y="3603626"/>
                <a:ext cx="26987" cy="158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" name="Line 429"/>
              <p:cNvSpPr>
                <a:spLocks noChangeShapeType="1"/>
              </p:cNvSpPr>
              <p:nvPr/>
            </p:nvSpPr>
            <p:spPr bwMode="auto">
              <a:xfrm>
                <a:off x="2406650" y="36036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" name="Line 430"/>
              <p:cNvSpPr>
                <a:spLocks noChangeShapeType="1"/>
              </p:cNvSpPr>
              <p:nvPr/>
            </p:nvSpPr>
            <p:spPr bwMode="auto">
              <a:xfrm>
                <a:off x="2433638" y="3603626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" name="Line 431"/>
              <p:cNvSpPr>
                <a:spLocks noChangeShapeType="1"/>
              </p:cNvSpPr>
              <p:nvPr/>
            </p:nvSpPr>
            <p:spPr bwMode="auto">
              <a:xfrm>
                <a:off x="2460625" y="3606801"/>
                <a:ext cx="26987" cy="158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" name="Line 432"/>
              <p:cNvSpPr>
                <a:spLocks noChangeShapeType="1"/>
              </p:cNvSpPr>
              <p:nvPr/>
            </p:nvSpPr>
            <p:spPr bwMode="auto">
              <a:xfrm flipV="1">
                <a:off x="2487613" y="3621088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" name="Line 433"/>
              <p:cNvSpPr>
                <a:spLocks noChangeShapeType="1"/>
              </p:cNvSpPr>
              <p:nvPr/>
            </p:nvSpPr>
            <p:spPr bwMode="auto">
              <a:xfrm>
                <a:off x="2514600" y="3621088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" name="Line 434"/>
              <p:cNvSpPr>
                <a:spLocks noChangeShapeType="1"/>
              </p:cNvSpPr>
              <p:nvPr/>
            </p:nvSpPr>
            <p:spPr bwMode="auto">
              <a:xfrm flipV="1">
                <a:off x="2541588" y="3609976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" name="Line 435"/>
              <p:cNvSpPr>
                <a:spLocks noChangeShapeType="1"/>
              </p:cNvSpPr>
              <p:nvPr/>
            </p:nvSpPr>
            <p:spPr bwMode="auto">
              <a:xfrm>
                <a:off x="2568575" y="3609976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" name="Line 436"/>
              <p:cNvSpPr>
                <a:spLocks noChangeShapeType="1"/>
              </p:cNvSpPr>
              <p:nvPr/>
            </p:nvSpPr>
            <p:spPr bwMode="auto">
              <a:xfrm flipV="1">
                <a:off x="2595563" y="3611563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" name="Line 437"/>
              <p:cNvSpPr>
                <a:spLocks noChangeShapeType="1"/>
              </p:cNvSpPr>
              <p:nvPr/>
            </p:nvSpPr>
            <p:spPr bwMode="auto">
              <a:xfrm>
                <a:off x="2622550" y="3611563"/>
                <a:ext cx="26987" cy="254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" name="Line 438"/>
              <p:cNvSpPr>
                <a:spLocks noChangeShapeType="1"/>
              </p:cNvSpPr>
              <p:nvPr/>
            </p:nvSpPr>
            <p:spPr bwMode="auto">
              <a:xfrm flipV="1">
                <a:off x="2649538" y="3632201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" name="Line 439"/>
              <p:cNvSpPr>
                <a:spLocks noChangeShapeType="1"/>
              </p:cNvSpPr>
              <p:nvPr/>
            </p:nvSpPr>
            <p:spPr bwMode="auto">
              <a:xfrm>
                <a:off x="2676525" y="3632201"/>
                <a:ext cx="26987" cy="174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" name="Line 440"/>
              <p:cNvSpPr>
                <a:spLocks noChangeShapeType="1"/>
              </p:cNvSpPr>
              <p:nvPr/>
            </p:nvSpPr>
            <p:spPr bwMode="auto">
              <a:xfrm flipV="1">
                <a:off x="2703513" y="3624263"/>
                <a:ext cx="26987" cy="254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" name="Line 441"/>
              <p:cNvSpPr>
                <a:spLocks noChangeShapeType="1"/>
              </p:cNvSpPr>
              <p:nvPr/>
            </p:nvSpPr>
            <p:spPr bwMode="auto">
              <a:xfrm>
                <a:off x="2730500" y="3624263"/>
                <a:ext cx="26987" cy="206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" name="Line 442"/>
              <p:cNvSpPr>
                <a:spLocks noChangeShapeType="1"/>
              </p:cNvSpPr>
              <p:nvPr/>
            </p:nvSpPr>
            <p:spPr bwMode="auto">
              <a:xfrm>
                <a:off x="2757488" y="364490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" name="Line 443"/>
              <p:cNvSpPr>
                <a:spLocks noChangeShapeType="1"/>
              </p:cNvSpPr>
              <p:nvPr/>
            </p:nvSpPr>
            <p:spPr bwMode="auto">
              <a:xfrm flipV="1">
                <a:off x="2784475" y="3630613"/>
                <a:ext cx="26987" cy="158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" name="Line 444"/>
              <p:cNvSpPr>
                <a:spLocks noChangeShapeType="1"/>
              </p:cNvSpPr>
              <p:nvPr/>
            </p:nvSpPr>
            <p:spPr bwMode="auto">
              <a:xfrm>
                <a:off x="2811463" y="3630613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" name="Line 445"/>
              <p:cNvSpPr>
                <a:spLocks noChangeShapeType="1"/>
              </p:cNvSpPr>
              <p:nvPr/>
            </p:nvSpPr>
            <p:spPr bwMode="auto">
              <a:xfrm flipV="1">
                <a:off x="2838450" y="3632201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" name="Line 446"/>
              <p:cNvSpPr>
                <a:spLocks noChangeShapeType="1"/>
              </p:cNvSpPr>
              <p:nvPr/>
            </p:nvSpPr>
            <p:spPr bwMode="auto">
              <a:xfrm>
                <a:off x="2865438" y="3632201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" name="Line 447"/>
              <p:cNvSpPr>
                <a:spLocks noChangeShapeType="1"/>
              </p:cNvSpPr>
              <p:nvPr/>
            </p:nvSpPr>
            <p:spPr bwMode="auto">
              <a:xfrm flipV="1">
                <a:off x="2892425" y="36385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" name="Line 448"/>
              <p:cNvSpPr>
                <a:spLocks noChangeShapeType="1"/>
              </p:cNvSpPr>
              <p:nvPr/>
            </p:nvSpPr>
            <p:spPr bwMode="auto">
              <a:xfrm>
                <a:off x="2919413" y="3638551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" name="Line 449"/>
              <p:cNvSpPr>
                <a:spLocks noChangeShapeType="1"/>
              </p:cNvSpPr>
              <p:nvPr/>
            </p:nvSpPr>
            <p:spPr bwMode="auto">
              <a:xfrm>
                <a:off x="2946400" y="364490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" name="Line 450"/>
              <p:cNvSpPr>
                <a:spLocks noChangeShapeType="1"/>
              </p:cNvSpPr>
              <p:nvPr/>
            </p:nvSpPr>
            <p:spPr bwMode="auto">
              <a:xfrm flipV="1">
                <a:off x="2973388" y="3627438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" name="Line 451"/>
              <p:cNvSpPr>
                <a:spLocks noChangeShapeType="1"/>
              </p:cNvSpPr>
              <p:nvPr/>
            </p:nvSpPr>
            <p:spPr bwMode="auto">
              <a:xfrm flipV="1">
                <a:off x="3000375" y="362108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" name="Line 452"/>
              <p:cNvSpPr>
                <a:spLocks noChangeShapeType="1"/>
              </p:cNvSpPr>
              <p:nvPr/>
            </p:nvSpPr>
            <p:spPr bwMode="auto">
              <a:xfrm>
                <a:off x="3027363" y="362108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" name="Line 453"/>
              <p:cNvSpPr>
                <a:spLocks noChangeShapeType="1"/>
              </p:cNvSpPr>
              <p:nvPr/>
            </p:nvSpPr>
            <p:spPr bwMode="auto">
              <a:xfrm>
                <a:off x="3054350" y="3625851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" name="Line 454"/>
              <p:cNvSpPr>
                <a:spLocks noChangeShapeType="1"/>
              </p:cNvSpPr>
              <p:nvPr/>
            </p:nvSpPr>
            <p:spPr bwMode="auto">
              <a:xfrm flipV="1">
                <a:off x="3081338" y="3643313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" name="Line 455"/>
              <p:cNvSpPr>
                <a:spLocks noChangeShapeType="1"/>
              </p:cNvSpPr>
              <p:nvPr/>
            </p:nvSpPr>
            <p:spPr bwMode="auto">
              <a:xfrm flipV="1">
                <a:off x="3108325" y="3622676"/>
                <a:ext cx="26987" cy="206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" name="Line 456"/>
              <p:cNvSpPr>
                <a:spLocks noChangeShapeType="1"/>
              </p:cNvSpPr>
              <p:nvPr/>
            </p:nvSpPr>
            <p:spPr bwMode="auto">
              <a:xfrm>
                <a:off x="3135313" y="3622676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" name="Line 457"/>
              <p:cNvSpPr>
                <a:spLocks noChangeShapeType="1"/>
              </p:cNvSpPr>
              <p:nvPr/>
            </p:nvSpPr>
            <p:spPr bwMode="auto">
              <a:xfrm flipV="1">
                <a:off x="3162300" y="3617913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" name="Line 458"/>
              <p:cNvSpPr>
                <a:spLocks noChangeShapeType="1"/>
              </p:cNvSpPr>
              <p:nvPr/>
            </p:nvSpPr>
            <p:spPr bwMode="auto">
              <a:xfrm flipV="1">
                <a:off x="3189288" y="3617913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" name="Line 459"/>
              <p:cNvSpPr>
                <a:spLocks noChangeShapeType="1"/>
              </p:cNvSpPr>
              <p:nvPr/>
            </p:nvSpPr>
            <p:spPr bwMode="auto">
              <a:xfrm flipV="1">
                <a:off x="3216275" y="36163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" name="Line 460"/>
              <p:cNvSpPr>
                <a:spLocks noChangeShapeType="1"/>
              </p:cNvSpPr>
              <p:nvPr/>
            </p:nvSpPr>
            <p:spPr bwMode="auto">
              <a:xfrm>
                <a:off x="3243263" y="3616326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" name="Line 461"/>
              <p:cNvSpPr>
                <a:spLocks noChangeShapeType="1"/>
              </p:cNvSpPr>
              <p:nvPr/>
            </p:nvSpPr>
            <p:spPr bwMode="auto">
              <a:xfrm>
                <a:off x="3270250" y="3617913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" name="Line 462"/>
              <p:cNvSpPr>
                <a:spLocks noChangeShapeType="1"/>
              </p:cNvSpPr>
              <p:nvPr/>
            </p:nvSpPr>
            <p:spPr bwMode="auto">
              <a:xfrm>
                <a:off x="3297238" y="3617913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" name="Line 463"/>
              <p:cNvSpPr>
                <a:spLocks noChangeShapeType="1"/>
              </p:cNvSpPr>
              <p:nvPr/>
            </p:nvSpPr>
            <p:spPr bwMode="auto">
              <a:xfrm>
                <a:off x="3324225" y="3629026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" name="Line 464"/>
              <p:cNvSpPr>
                <a:spLocks noChangeShapeType="1"/>
              </p:cNvSpPr>
              <p:nvPr/>
            </p:nvSpPr>
            <p:spPr bwMode="auto">
              <a:xfrm flipV="1">
                <a:off x="3351213" y="3622676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" name="Line 465"/>
              <p:cNvSpPr>
                <a:spLocks noChangeShapeType="1"/>
              </p:cNvSpPr>
              <p:nvPr/>
            </p:nvSpPr>
            <p:spPr bwMode="auto">
              <a:xfrm flipV="1">
                <a:off x="3378200" y="3606801"/>
                <a:ext cx="26987" cy="158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" name="Line 466"/>
              <p:cNvSpPr>
                <a:spLocks noChangeShapeType="1"/>
              </p:cNvSpPr>
              <p:nvPr/>
            </p:nvSpPr>
            <p:spPr bwMode="auto">
              <a:xfrm flipV="1">
                <a:off x="3405188" y="3587751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" name="Line 467"/>
              <p:cNvSpPr>
                <a:spLocks noChangeShapeType="1"/>
              </p:cNvSpPr>
              <p:nvPr/>
            </p:nvSpPr>
            <p:spPr bwMode="auto">
              <a:xfrm>
                <a:off x="3432175" y="3587751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" name="Line 468"/>
              <p:cNvSpPr>
                <a:spLocks noChangeShapeType="1"/>
              </p:cNvSpPr>
              <p:nvPr/>
            </p:nvSpPr>
            <p:spPr bwMode="auto">
              <a:xfrm flipV="1">
                <a:off x="3459163" y="3582988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" name="Line 469"/>
              <p:cNvSpPr>
                <a:spLocks noChangeShapeType="1"/>
              </p:cNvSpPr>
              <p:nvPr/>
            </p:nvSpPr>
            <p:spPr bwMode="auto">
              <a:xfrm flipV="1">
                <a:off x="3486150" y="3548063"/>
                <a:ext cx="26987" cy="349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" name="Line 470"/>
              <p:cNvSpPr>
                <a:spLocks noChangeShapeType="1"/>
              </p:cNvSpPr>
              <p:nvPr/>
            </p:nvSpPr>
            <p:spPr bwMode="auto">
              <a:xfrm flipV="1">
                <a:off x="3513138" y="3516313"/>
                <a:ext cx="26987" cy="317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" name="Line 471"/>
              <p:cNvSpPr>
                <a:spLocks noChangeShapeType="1"/>
              </p:cNvSpPr>
              <p:nvPr/>
            </p:nvSpPr>
            <p:spPr bwMode="auto">
              <a:xfrm flipV="1">
                <a:off x="3540125" y="3479801"/>
                <a:ext cx="26987" cy="365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" name="Line 472"/>
              <p:cNvSpPr>
                <a:spLocks noChangeShapeType="1"/>
              </p:cNvSpPr>
              <p:nvPr/>
            </p:nvSpPr>
            <p:spPr bwMode="auto">
              <a:xfrm flipV="1">
                <a:off x="3567113" y="3403601"/>
                <a:ext cx="26987" cy="762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" name="Line 473"/>
              <p:cNvSpPr>
                <a:spLocks noChangeShapeType="1"/>
              </p:cNvSpPr>
              <p:nvPr/>
            </p:nvSpPr>
            <p:spPr bwMode="auto">
              <a:xfrm flipV="1">
                <a:off x="3594100" y="3309938"/>
                <a:ext cx="26987" cy="936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" name="Line 474"/>
              <p:cNvSpPr>
                <a:spLocks noChangeShapeType="1"/>
              </p:cNvSpPr>
              <p:nvPr/>
            </p:nvSpPr>
            <p:spPr bwMode="auto">
              <a:xfrm flipV="1">
                <a:off x="3621088" y="3170238"/>
                <a:ext cx="26987" cy="139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" name="Line 475"/>
              <p:cNvSpPr>
                <a:spLocks noChangeShapeType="1"/>
              </p:cNvSpPr>
              <p:nvPr/>
            </p:nvSpPr>
            <p:spPr bwMode="auto">
              <a:xfrm flipV="1">
                <a:off x="3648075" y="2935288"/>
                <a:ext cx="26987" cy="2349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" name="Line 476"/>
              <p:cNvSpPr>
                <a:spLocks noChangeShapeType="1"/>
              </p:cNvSpPr>
              <p:nvPr/>
            </p:nvSpPr>
            <p:spPr bwMode="auto">
              <a:xfrm flipV="1">
                <a:off x="3675063" y="2695576"/>
                <a:ext cx="26987" cy="2397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" name="Line 477"/>
              <p:cNvSpPr>
                <a:spLocks noChangeShapeType="1"/>
              </p:cNvSpPr>
              <p:nvPr/>
            </p:nvSpPr>
            <p:spPr bwMode="auto">
              <a:xfrm flipV="1">
                <a:off x="3702050" y="2381251"/>
                <a:ext cx="26987" cy="3143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" name="Line 478"/>
              <p:cNvSpPr>
                <a:spLocks noChangeShapeType="1"/>
              </p:cNvSpPr>
              <p:nvPr/>
            </p:nvSpPr>
            <p:spPr bwMode="auto">
              <a:xfrm flipV="1">
                <a:off x="3729038" y="2181226"/>
                <a:ext cx="26987" cy="2000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" name="Line 479"/>
              <p:cNvSpPr>
                <a:spLocks noChangeShapeType="1"/>
              </p:cNvSpPr>
              <p:nvPr/>
            </p:nvSpPr>
            <p:spPr bwMode="auto">
              <a:xfrm flipV="1">
                <a:off x="3756025" y="2149476"/>
                <a:ext cx="26987" cy="317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" name="Line 480"/>
              <p:cNvSpPr>
                <a:spLocks noChangeShapeType="1"/>
              </p:cNvSpPr>
              <p:nvPr/>
            </p:nvSpPr>
            <p:spPr bwMode="auto">
              <a:xfrm>
                <a:off x="3783013" y="2149476"/>
                <a:ext cx="26987" cy="141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" name="Line 481"/>
              <p:cNvSpPr>
                <a:spLocks noChangeShapeType="1"/>
              </p:cNvSpPr>
              <p:nvPr/>
            </p:nvSpPr>
            <p:spPr bwMode="auto">
              <a:xfrm>
                <a:off x="3810000" y="2290763"/>
                <a:ext cx="26987" cy="2809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" name="Line 482"/>
              <p:cNvSpPr>
                <a:spLocks noChangeShapeType="1"/>
              </p:cNvSpPr>
              <p:nvPr/>
            </p:nvSpPr>
            <p:spPr bwMode="auto">
              <a:xfrm>
                <a:off x="3836988" y="2571751"/>
                <a:ext cx="26987" cy="3111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" name="Line 483"/>
              <p:cNvSpPr>
                <a:spLocks noChangeShapeType="1"/>
              </p:cNvSpPr>
              <p:nvPr/>
            </p:nvSpPr>
            <p:spPr bwMode="auto">
              <a:xfrm>
                <a:off x="3863975" y="2882901"/>
                <a:ext cx="26987" cy="2952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" name="Line 484"/>
              <p:cNvSpPr>
                <a:spLocks noChangeShapeType="1"/>
              </p:cNvSpPr>
              <p:nvPr/>
            </p:nvSpPr>
            <p:spPr bwMode="auto">
              <a:xfrm>
                <a:off x="3890963" y="3178176"/>
                <a:ext cx="26987" cy="1809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" name="Line 485"/>
              <p:cNvSpPr>
                <a:spLocks noChangeShapeType="1"/>
              </p:cNvSpPr>
              <p:nvPr/>
            </p:nvSpPr>
            <p:spPr bwMode="auto">
              <a:xfrm>
                <a:off x="3917950" y="3359151"/>
                <a:ext cx="26987" cy="952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" name="Line 486"/>
              <p:cNvSpPr>
                <a:spLocks noChangeShapeType="1"/>
              </p:cNvSpPr>
              <p:nvPr/>
            </p:nvSpPr>
            <p:spPr bwMode="auto">
              <a:xfrm>
                <a:off x="3944938" y="3454401"/>
                <a:ext cx="26987" cy="841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" name="Line 487"/>
              <p:cNvSpPr>
                <a:spLocks noChangeShapeType="1"/>
              </p:cNvSpPr>
              <p:nvPr/>
            </p:nvSpPr>
            <p:spPr bwMode="auto">
              <a:xfrm>
                <a:off x="3971925" y="3538538"/>
                <a:ext cx="26987" cy="381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" name="Line 488"/>
              <p:cNvSpPr>
                <a:spLocks noChangeShapeType="1"/>
              </p:cNvSpPr>
              <p:nvPr/>
            </p:nvSpPr>
            <p:spPr bwMode="auto">
              <a:xfrm>
                <a:off x="3998913" y="3576638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" name="Line 489"/>
              <p:cNvSpPr>
                <a:spLocks noChangeShapeType="1"/>
              </p:cNvSpPr>
              <p:nvPr/>
            </p:nvSpPr>
            <p:spPr bwMode="auto">
              <a:xfrm>
                <a:off x="4025900" y="3586163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" name="Line 490"/>
              <p:cNvSpPr>
                <a:spLocks noChangeShapeType="1"/>
              </p:cNvSpPr>
              <p:nvPr/>
            </p:nvSpPr>
            <p:spPr bwMode="auto">
              <a:xfrm>
                <a:off x="4052888" y="3589338"/>
                <a:ext cx="26987" cy="365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" name="Line 491"/>
              <p:cNvSpPr>
                <a:spLocks noChangeShapeType="1"/>
              </p:cNvSpPr>
              <p:nvPr/>
            </p:nvSpPr>
            <p:spPr bwMode="auto">
              <a:xfrm>
                <a:off x="4079875" y="3625851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" name="Line 492"/>
              <p:cNvSpPr>
                <a:spLocks noChangeShapeType="1"/>
              </p:cNvSpPr>
              <p:nvPr/>
            </p:nvSpPr>
            <p:spPr bwMode="auto">
              <a:xfrm>
                <a:off x="4106863" y="3644901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" name="Line 493"/>
              <p:cNvSpPr>
                <a:spLocks noChangeShapeType="1"/>
              </p:cNvSpPr>
              <p:nvPr/>
            </p:nvSpPr>
            <p:spPr bwMode="auto">
              <a:xfrm flipV="1">
                <a:off x="4133850" y="3617913"/>
                <a:ext cx="26987" cy="301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" name="Line 494"/>
              <p:cNvSpPr>
                <a:spLocks noChangeShapeType="1"/>
              </p:cNvSpPr>
              <p:nvPr/>
            </p:nvSpPr>
            <p:spPr bwMode="auto">
              <a:xfrm>
                <a:off x="4160838" y="3617913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" name="Line 495"/>
              <p:cNvSpPr>
                <a:spLocks noChangeShapeType="1"/>
              </p:cNvSpPr>
              <p:nvPr/>
            </p:nvSpPr>
            <p:spPr bwMode="auto">
              <a:xfrm flipV="1">
                <a:off x="4187825" y="3613151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" name="Line 496"/>
              <p:cNvSpPr>
                <a:spLocks noChangeShapeType="1"/>
              </p:cNvSpPr>
              <p:nvPr/>
            </p:nvSpPr>
            <p:spPr bwMode="auto">
              <a:xfrm flipV="1">
                <a:off x="4214813" y="3595688"/>
                <a:ext cx="26987" cy="174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" name="Line 497"/>
              <p:cNvSpPr>
                <a:spLocks noChangeShapeType="1"/>
              </p:cNvSpPr>
              <p:nvPr/>
            </p:nvSpPr>
            <p:spPr bwMode="auto">
              <a:xfrm flipV="1">
                <a:off x="4241800" y="358933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" name="Line 498"/>
              <p:cNvSpPr>
                <a:spLocks noChangeShapeType="1"/>
              </p:cNvSpPr>
              <p:nvPr/>
            </p:nvSpPr>
            <p:spPr bwMode="auto">
              <a:xfrm flipV="1">
                <a:off x="4268788" y="3579813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" name="Line 499"/>
              <p:cNvSpPr>
                <a:spLocks noChangeShapeType="1"/>
              </p:cNvSpPr>
              <p:nvPr/>
            </p:nvSpPr>
            <p:spPr bwMode="auto">
              <a:xfrm flipV="1">
                <a:off x="4295775" y="3552826"/>
                <a:ext cx="26987" cy="269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" name="Line 500"/>
              <p:cNvSpPr>
                <a:spLocks noChangeShapeType="1"/>
              </p:cNvSpPr>
              <p:nvPr/>
            </p:nvSpPr>
            <p:spPr bwMode="auto">
              <a:xfrm>
                <a:off x="4322763" y="3552826"/>
                <a:ext cx="26987" cy="301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" name="Line 501"/>
              <p:cNvSpPr>
                <a:spLocks noChangeShapeType="1"/>
              </p:cNvSpPr>
              <p:nvPr/>
            </p:nvSpPr>
            <p:spPr bwMode="auto">
              <a:xfrm>
                <a:off x="4349750" y="3582988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" name="Line 502"/>
              <p:cNvSpPr>
                <a:spLocks noChangeShapeType="1"/>
              </p:cNvSpPr>
              <p:nvPr/>
            </p:nvSpPr>
            <p:spPr bwMode="auto">
              <a:xfrm>
                <a:off x="4376738" y="3594101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" name="Line 503"/>
              <p:cNvSpPr>
                <a:spLocks noChangeShapeType="1"/>
              </p:cNvSpPr>
              <p:nvPr/>
            </p:nvSpPr>
            <p:spPr bwMode="auto">
              <a:xfrm>
                <a:off x="4403725" y="3602038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" name="Line 504"/>
              <p:cNvSpPr>
                <a:spLocks noChangeShapeType="1"/>
              </p:cNvSpPr>
              <p:nvPr/>
            </p:nvSpPr>
            <p:spPr bwMode="auto">
              <a:xfrm>
                <a:off x="4430713" y="3616326"/>
                <a:ext cx="26987" cy="238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" name="Line 505"/>
              <p:cNvSpPr>
                <a:spLocks noChangeShapeType="1"/>
              </p:cNvSpPr>
              <p:nvPr/>
            </p:nvSpPr>
            <p:spPr bwMode="auto">
              <a:xfrm>
                <a:off x="4457700" y="3640138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" name="Line 506"/>
              <p:cNvSpPr>
                <a:spLocks noChangeShapeType="1"/>
              </p:cNvSpPr>
              <p:nvPr/>
            </p:nvSpPr>
            <p:spPr bwMode="auto">
              <a:xfrm>
                <a:off x="4484688" y="3651251"/>
                <a:ext cx="26987" cy="15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" name="Line 507"/>
              <p:cNvSpPr>
                <a:spLocks noChangeShapeType="1"/>
              </p:cNvSpPr>
              <p:nvPr/>
            </p:nvSpPr>
            <p:spPr bwMode="auto">
              <a:xfrm>
                <a:off x="4511675" y="3652838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" name="Line 508"/>
              <p:cNvSpPr>
                <a:spLocks noChangeShapeType="1"/>
              </p:cNvSpPr>
              <p:nvPr/>
            </p:nvSpPr>
            <p:spPr bwMode="auto">
              <a:xfrm>
                <a:off x="4538663" y="3667126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" name="Line 509"/>
              <p:cNvSpPr>
                <a:spLocks noChangeShapeType="1"/>
              </p:cNvSpPr>
              <p:nvPr/>
            </p:nvSpPr>
            <p:spPr bwMode="auto">
              <a:xfrm>
                <a:off x="4565650" y="3676651"/>
                <a:ext cx="25400" cy="269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" name="Line 510"/>
              <p:cNvSpPr>
                <a:spLocks noChangeShapeType="1"/>
              </p:cNvSpPr>
              <p:nvPr/>
            </p:nvSpPr>
            <p:spPr bwMode="auto">
              <a:xfrm flipV="1">
                <a:off x="4591050" y="3698876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" name="Line 511"/>
              <p:cNvSpPr>
                <a:spLocks noChangeShapeType="1"/>
              </p:cNvSpPr>
              <p:nvPr/>
            </p:nvSpPr>
            <p:spPr bwMode="auto">
              <a:xfrm flipV="1">
                <a:off x="4618038" y="3671888"/>
                <a:ext cx="26987" cy="269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" name="Line 512"/>
              <p:cNvSpPr>
                <a:spLocks noChangeShapeType="1"/>
              </p:cNvSpPr>
              <p:nvPr/>
            </p:nvSpPr>
            <p:spPr bwMode="auto">
              <a:xfrm flipV="1">
                <a:off x="4645025" y="3660776"/>
                <a:ext cx="26987" cy="1111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" name="Line 513"/>
              <p:cNvSpPr>
                <a:spLocks noChangeShapeType="1"/>
              </p:cNvSpPr>
              <p:nvPr/>
            </p:nvSpPr>
            <p:spPr bwMode="auto">
              <a:xfrm flipV="1">
                <a:off x="4672013" y="3648076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" name="Line 514"/>
              <p:cNvSpPr>
                <a:spLocks noChangeShapeType="1"/>
              </p:cNvSpPr>
              <p:nvPr/>
            </p:nvSpPr>
            <p:spPr bwMode="auto">
              <a:xfrm>
                <a:off x="4699000" y="3648076"/>
                <a:ext cx="26987" cy="222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" name="Line 515"/>
              <p:cNvSpPr>
                <a:spLocks noChangeShapeType="1"/>
              </p:cNvSpPr>
              <p:nvPr/>
            </p:nvSpPr>
            <p:spPr bwMode="auto">
              <a:xfrm flipV="1">
                <a:off x="4725988" y="3657601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" name="Line 516"/>
              <p:cNvSpPr>
                <a:spLocks noChangeShapeType="1"/>
              </p:cNvSpPr>
              <p:nvPr/>
            </p:nvSpPr>
            <p:spPr bwMode="auto">
              <a:xfrm flipV="1">
                <a:off x="4752975" y="3649663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" name="Line 517"/>
              <p:cNvSpPr>
                <a:spLocks noChangeShapeType="1"/>
              </p:cNvSpPr>
              <p:nvPr/>
            </p:nvSpPr>
            <p:spPr bwMode="auto">
              <a:xfrm flipV="1">
                <a:off x="4779963" y="3640138"/>
                <a:ext cx="26987" cy="95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" name="Line 518"/>
              <p:cNvSpPr>
                <a:spLocks noChangeShapeType="1"/>
              </p:cNvSpPr>
              <p:nvPr/>
            </p:nvSpPr>
            <p:spPr bwMode="auto">
              <a:xfrm>
                <a:off x="4806950" y="3640138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" name="Line 519"/>
              <p:cNvSpPr>
                <a:spLocks noChangeShapeType="1"/>
              </p:cNvSpPr>
              <p:nvPr/>
            </p:nvSpPr>
            <p:spPr bwMode="auto">
              <a:xfrm>
                <a:off x="4833938" y="3643313"/>
                <a:ext cx="26987" cy="79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" name="Line 520"/>
              <p:cNvSpPr>
                <a:spLocks noChangeShapeType="1"/>
              </p:cNvSpPr>
              <p:nvPr/>
            </p:nvSpPr>
            <p:spPr bwMode="auto">
              <a:xfrm flipV="1">
                <a:off x="4860925" y="3636963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" name="Line 521"/>
              <p:cNvSpPr>
                <a:spLocks noChangeShapeType="1"/>
              </p:cNvSpPr>
              <p:nvPr/>
            </p:nvSpPr>
            <p:spPr bwMode="auto">
              <a:xfrm flipV="1">
                <a:off x="4887913" y="3632201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" name="Line 522"/>
              <p:cNvSpPr>
                <a:spLocks noChangeShapeType="1"/>
              </p:cNvSpPr>
              <p:nvPr/>
            </p:nvSpPr>
            <p:spPr bwMode="auto">
              <a:xfrm flipV="1">
                <a:off x="4914900" y="362743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8" name="Line 523"/>
              <p:cNvSpPr>
                <a:spLocks noChangeShapeType="1"/>
              </p:cNvSpPr>
              <p:nvPr/>
            </p:nvSpPr>
            <p:spPr bwMode="auto">
              <a:xfrm>
                <a:off x="4941888" y="3627438"/>
                <a:ext cx="26987" cy="1428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9" name="Line 524"/>
              <p:cNvSpPr>
                <a:spLocks noChangeShapeType="1"/>
              </p:cNvSpPr>
              <p:nvPr/>
            </p:nvSpPr>
            <p:spPr bwMode="auto">
              <a:xfrm flipV="1">
                <a:off x="4968875" y="3625851"/>
                <a:ext cx="26987" cy="158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0" name="Line 525"/>
              <p:cNvSpPr>
                <a:spLocks noChangeShapeType="1"/>
              </p:cNvSpPr>
              <p:nvPr/>
            </p:nvSpPr>
            <p:spPr bwMode="auto">
              <a:xfrm flipV="1">
                <a:off x="4995863" y="3603626"/>
                <a:ext cx="26987" cy="2222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1" name="Line 526"/>
              <p:cNvSpPr>
                <a:spLocks noChangeShapeType="1"/>
              </p:cNvSpPr>
              <p:nvPr/>
            </p:nvSpPr>
            <p:spPr bwMode="auto">
              <a:xfrm flipV="1">
                <a:off x="5022850" y="3573463"/>
                <a:ext cx="26987" cy="301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2" name="Line 527"/>
              <p:cNvSpPr>
                <a:spLocks noChangeShapeType="1"/>
              </p:cNvSpPr>
              <p:nvPr/>
            </p:nvSpPr>
            <p:spPr bwMode="auto">
              <a:xfrm>
                <a:off x="5049838" y="3573463"/>
                <a:ext cx="26987" cy="3175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3" name="Line 528"/>
              <p:cNvSpPr>
                <a:spLocks noChangeShapeType="1"/>
              </p:cNvSpPr>
              <p:nvPr/>
            </p:nvSpPr>
            <p:spPr bwMode="auto">
              <a:xfrm>
                <a:off x="5076825" y="3576638"/>
                <a:ext cx="26987" cy="63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4" name="Line 529"/>
              <p:cNvSpPr>
                <a:spLocks noChangeShapeType="1"/>
              </p:cNvSpPr>
              <p:nvPr/>
            </p:nvSpPr>
            <p:spPr bwMode="auto">
              <a:xfrm>
                <a:off x="5103813" y="3582988"/>
                <a:ext cx="26987" cy="1905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5" name="Line 530"/>
              <p:cNvSpPr>
                <a:spLocks noChangeShapeType="1"/>
              </p:cNvSpPr>
              <p:nvPr/>
            </p:nvSpPr>
            <p:spPr bwMode="auto">
              <a:xfrm>
                <a:off x="5130800" y="3602038"/>
                <a:ext cx="26987" cy="4763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6" name="Line 531"/>
              <p:cNvSpPr>
                <a:spLocks noChangeShapeType="1"/>
              </p:cNvSpPr>
              <p:nvPr/>
            </p:nvSpPr>
            <p:spPr bwMode="auto">
              <a:xfrm>
                <a:off x="5157788" y="3606801"/>
                <a:ext cx="26987" cy="12700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7" name="Line 532"/>
              <p:cNvSpPr>
                <a:spLocks noChangeShapeType="1"/>
              </p:cNvSpPr>
              <p:nvPr/>
            </p:nvSpPr>
            <p:spPr bwMode="auto">
              <a:xfrm>
                <a:off x="5184775" y="3619501"/>
                <a:ext cx="26987" cy="20638"/>
              </a:xfrm>
              <a:prstGeom prst="line">
                <a:avLst/>
              </a:prstGeom>
              <a:noFill/>
              <a:ln w="3175" cap="rnd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112" name="ZoneTexte 1111"/>
            <p:cNvSpPr txBox="1"/>
            <p:nvPr/>
          </p:nvSpPr>
          <p:spPr>
            <a:xfrm>
              <a:off x="1784940" y="5011576"/>
              <a:ext cx="7920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latin typeface="Arial" pitchFamily="34" charset="0"/>
                  <a:cs typeface="Arial" pitchFamily="34" charset="0"/>
                </a:rPr>
                <a:t>- eIF2</a:t>
              </a:r>
              <a:r>
                <a:rPr lang="el-GR" sz="900" b="1" dirty="0">
                  <a:latin typeface="Arial" pitchFamily="34" charset="0"/>
                  <a:cs typeface="Arial" pitchFamily="34" charset="0"/>
                </a:rPr>
                <a:t>α</a:t>
              </a:r>
              <a:r>
                <a:rPr lang="fr-FR" sz="900" b="1" dirty="0">
                  <a:latin typeface="Arial" pitchFamily="34" charset="0"/>
                  <a:cs typeface="Arial" pitchFamily="34" charset="0"/>
                </a:rPr>
                <a:t>-</a:t>
              </a:r>
            </a:p>
          </p:txBody>
        </p:sp>
      </p:grpSp>
      <p:sp>
        <p:nvSpPr>
          <p:cNvPr id="1632" name="TextBox 17">
            <a:extLst>
              <a:ext uri="{FF2B5EF4-FFF2-40B4-BE49-F238E27FC236}">
                <a16:creationId xmlns:a16="http://schemas.microsoft.com/office/drawing/2014/main" id="{812CE06E-2270-DF44-832B-17FB4ABEA488}"/>
              </a:ext>
            </a:extLst>
          </p:cNvPr>
          <p:cNvSpPr txBox="1"/>
          <p:nvPr/>
        </p:nvSpPr>
        <p:spPr>
          <a:xfrm>
            <a:off x="486580" y="870848"/>
            <a:ext cx="350132" cy="388784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1633" name="TextBox 17">
            <a:extLst>
              <a:ext uri="{FF2B5EF4-FFF2-40B4-BE49-F238E27FC236}">
                <a16:creationId xmlns:a16="http://schemas.microsoft.com/office/drawing/2014/main" id="{027EB6C0-7F89-B040-9B2A-AE892D1B6DFE}"/>
              </a:ext>
            </a:extLst>
          </p:cNvPr>
          <p:cNvSpPr txBox="1"/>
          <p:nvPr/>
        </p:nvSpPr>
        <p:spPr>
          <a:xfrm>
            <a:off x="3843349" y="870848"/>
            <a:ext cx="350132" cy="388784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1634" name="TextBox 17">
            <a:extLst>
              <a:ext uri="{FF2B5EF4-FFF2-40B4-BE49-F238E27FC236}">
                <a16:creationId xmlns:a16="http://schemas.microsoft.com/office/drawing/2014/main" id="{226AF92C-B4D9-E84A-8B71-36BF3A464562}"/>
              </a:ext>
            </a:extLst>
          </p:cNvPr>
          <p:cNvSpPr txBox="1"/>
          <p:nvPr/>
        </p:nvSpPr>
        <p:spPr>
          <a:xfrm>
            <a:off x="2054904" y="3895184"/>
            <a:ext cx="350132" cy="388784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5" name="ZoneTexte 109"/>
          <p:cNvSpPr txBox="1"/>
          <p:nvPr/>
        </p:nvSpPr>
        <p:spPr>
          <a:xfrm>
            <a:off x="4509120" y="66570"/>
            <a:ext cx="2757843" cy="527283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Hantelys</a:t>
            </a:r>
            <a:r>
              <a:rPr lang="fr-FR" sz="1400" dirty="0">
                <a:latin typeface="Arial"/>
                <a:cs typeface="Arial"/>
              </a:rPr>
              <a:t> et al, Figure 2-figure </a:t>
            </a:r>
            <a:r>
              <a:rPr lang="fr-FR" sz="1400" dirty="0" err="1">
                <a:latin typeface="Arial"/>
                <a:cs typeface="Arial"/>
              </a:rPr>
              <a:t>supplement</a:t>
            </a:r>
            <a:r>
              <a:rPr lang="fr-FR" sz="1400" dirty="0">
                <a:latin typeface="Arial"/>
                <a:cs typeface="Arial"/>
              </a:rPr>
              <a:t> 1</a:t>
            </a:r>
          </a:p>
        </p:txBody>
      </p:sp>
      <p:sp>
        <p:nvSpPr>
          <p:cNvPr id="1635" name="Rectangle 34">
            <a:extLst>
              <a:ext uri="{FF2B5EF4-FFF2-40B4-BE49-F238E27FC236}">
                <a16:creationId xmlns:a16="http://schemas.microsoft.com/office/drawing/2014/main" id="{4ECAA962-5128-A644-8F91-C9AAD0EEA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2659" y="6305224"/>
            <a:ext cx="13650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 err="1">
                <a:latin typeface="Arial" pitchFamily="34" charset="0"/>
                <a:cs typeface="Arial" pitchFamily="34" charset="0"/>
              </a:rPr>
              <a:t>Chemiluminescence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 (AU x10</a:t>
            </a:r>
            <a:r>
              <a:rPr lang="fr-FR" sz="1000" b="1" baseline="30000" dirty="0">
                <a:latin typeface="Arial" pitchFamily="34" charset="0"/>
                <a:cs typeface="Arial" pitchFamily="34" charset="0"/>
              </a:rPr>
              <a:t>-4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636" name="Rectangle 591">
            <a:extLst>
              <a:ext uri="{FF2B5EF4-FFF2-40B4-BE49-F238E27FC236}">
                <a16:creationId xmlns:a16="http://schemas.microsoft.com/office/drawing/2014/main" id="{C962C8D1-B951-E142-AFF2-A0F375683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363" y="3259526"/>
            <a:ext cx="12876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 err="1">
                <a:latin typeface="Arial" pitchFamily="34" charset="0"/>
                <a:cs typeface="Arial" pitchFamily="34" charset="0"/>
              </a:rPr>
              <a:t>Chemiluminescence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 (AU x10</a:t>
            </a:r>
            <a:r>
              <a:rPr lang="fr-FR" sz="1000" b="1" baseline="30000" dirty="0">
                <a:latin typeface="Arial" pitchFamily="34" charset="0"/>
                <a:cs typeface="Arial" pitchFamily="34" charset="0"/>
              </a:rPr>
              <a:t>-4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637" name="Rectangle 42">
            <a:extLst>
              <a:ext uri="{FF2B5EF4-FFF2-40B4-BE49-F238E27FC236}">
                <a16:creationId xmlns:a16="http://schemas.microsoft.com/office/drawing/2014/main" id="{B3C01F22-5D4D-3D40-B623-DB0F8318B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7193" y="3275856"/>
            <a:ext cx="12961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00" b="1" dirty="0" err="1">
                <a:latin typeface="Arial" pitchFamily="34" charset="0"/>
                <a:cs typeface="Arial" pitchFamily="34" charset="0"/>
              </a:rPr>
              <a:t>Chemiluminescence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 (AU x10</a:t>
            </a:r>
            <a:r>
              <a:rPr lang="fr-FR" sz="1000" b="1" baseline="30000" dirty="0">
                <a:latin typeface="Arial" pitchFamily="34" charset="0"/>
                <a:cs typeface="Arial" pitchFamily="34" charset="0"/>
              </a:rPr>
              <a:t>-3</a:t>
            </a:r>
            <a:r>
              <a:rPr lang="fr-FR" sz="1000" b="1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107</Words>
  <Application>Microsoft Macintosh PowerPoint</Application>
  <PresentationFormat>Affichage à l'écran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acprats</dc:creator>
  <cp:lastModifiedBy>Utilisateur Microsoft Office</cp:lastModifiedBy>
  <cp:revision>21</cp:revision>
  <dcterms:created xsi:type="dcterms:W3CDTF">2019-04-12T07:36:32Z</dcterms:created>
  <dcterms:modified xsi:type="dcterms:W3CDTF">2019-11-06T14:21:43Z</dcterms:modified>
</cp:coreProperties>
</file>