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77" r:id="rId2"/>
  </p:sldIdLst>
  <p:sldSz cx="7562850" cy="9939338"/>
  <p:notesSz cx="6858000" cy="9144000"/>
  <p:defaultTextStyle>
    <a:defPPr>
      <a:defRPr lang="en-US"/>
    </a:defPPr>
    <a:lvl1pPr marL="0" algn="l" defTabSz="477317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1pPr>
    <a:lvl2pPr marL="477317" algn="l" defTabSz="477317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2pPr>
    <a:lvl3pPr marL="954634" algn="l" defTabSz="477317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3pPr>
    <a:lvl4pPr marL="1431950" algn="l" defTabSz="477317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4pPr>
    <a:lvl5pPr marL="1909267" algn="l" defTabSz="477317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5pPr>
    <a:lvl6pPr marL="2386584" algn="l" defTabSz="477317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6pPr>
    <a:lvl7pPr marL="2863901" algn="l" defTabSz="477317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7pPr>
    <a:lvl8pPr marL="3341218" algn="l" defTabSz="477317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8pPr>
    <a:lvl9pPr marL="3818534" algn="l" defTabSz="477317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31" userDrawn="1">
          <p15:clr>
            <a:srgbClr val="A4A3A4"/>
          </p15:clr>
        </p15:guide>
        <p15:guide id="2" pos="2155" userDrawn="1">
          <p15:clr>
            <a:srgbClr val="A4A3A4"/>
          </p15:clr>
        </p15:guide>
        <p15:guide id="4" pos="235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24242"/>
    <a:srgbClr val="929292"/>
    <a:srgbClr val="D6D6D6"/>
    <a:srgbClr val="EBEBEB"/>
    <a:srgbClr val="5E5E5E"/>
    <a:srgbClr val="FFFF00"/>
    <a:srgbClr val="FFFFFF"/>
    <a:srgbClr val="DF0A17"/>
    <a:srgbClr val="3A3FD4"/>
    <a:srgbClr val="FC65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892"/>
    <p:restoredTop sz="91457" autoAdjust="0"/>
  </p:normalViewPr>
  <p:slideViewPr>
    <p:cSldViewPr snapToGrid="0" snapToObjects="1">
      <p:cViewPr varScale="1">
        <p:scale>
          <a:sx n="64" d="100"/>
          <a:sy n="64" d="100"/>
        </p:scale>
        <p:origin x="2464" y="184"/>
      </p:cViewPr>
      <p:guideLst>
        <p:guide orient="horz" pos="3131"/>
        <p:guide pos="2155"/>
        <p:guide pos="2359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95EE80-B300-414F-AE65-FAD6472495CB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25663" y="685800"/>
            <a:ext cx="260667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9CE71CA-03C2-2E40-9603-CA2D338D8714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11770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7731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477317" algn="l" defTabSz="47731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954634" algn="l" defTabSz="47731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431950" algn="l" defTabSz="47731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909267" algn="l" defTabSz="47731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2386584" algn="l" defTabSz="47731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863901" algn="l" defTabSz="47731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3341218" algn="l" defTabSz="47731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3818534" algn="l" defTabSz="47731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7214" y="3087640"/>
            <a:ext cx="6428423" cy="2130515"/>
          </a:xfrm>
        </p:spPr>
        <p:txBody>
          <a:bodyPr/>
          <a:lstStyle/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4428" y="5632292"/>
            <a:ext cx="5293995" cy="254005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773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546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4319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9092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3865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86390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341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818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80669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17756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39988" y="398037"/>
            <a:ext cx="1843445" cy="8480648"/>
          </a:xfrm>
        </p:spPr>
        <p:txBody>
          <a:bodyPr vert="eaVert"/>
          <a:lstStyle/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09655" y="398037"/>
            <a:ext cx="5404287" cy="8480648"/>
          </a:xfrm>
        </p:spPr>
        <p:txBody>
          <a:bodyPr vert="eaVert"/>
          <a:lstStyle/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9765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2415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7413" y="6386947"/>
            <a:ext cx="6428423" cy="1974063"/>
          </a:xfrm>
        </p:spPr>
        <p:txBody>
          <a:bodyPr anchor="t"/>
          <a:lstStyle>
            <a:lvl1pPr algn="l">
              <a:defRPr sz="4200" b="1" cap="all"/>
            </a:lvl1pPr>
          </a:lstStyle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7413" y="4212716"/>
            <a:ext cx="6428423" cy="2174230"/>
          </a:xfrm>
        </p:spPr>
        <p:txBody>
          <a:bodyPr anchor="b"/>
          <a:lstStyle>
            <a:lvl1pPr marL="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1pPr>
            <a:lvl2pPr marL="477317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2pPr>
            <a:lvl3pPr marL="954634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3pPr>
            <a:lvl4pPr marL="143195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4pPr>
            <a:lvl5pPr marL="1909267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5pPr>
            <a:lvl6pPr marL="2386584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6pPr>
            <a:lvl7pPr marL="286390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7pPr>
            <a:lvl8pPr marL="3341218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8pPr>
            <a:lvl9pPr marL="3818534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70470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09655" y="2319181"/>
            <a:ext cx="3623866" cy="6559504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59568" y="2319181"/>
            <a:ext cx="3623866" cy="6559504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3258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143" y="398034"/>
            <a:ext cx="6806565" cy="1656556"/>
          </a:xfrm>
        </p:spPr>
        <p:txBody>
          <a:bodyPr/>
          <a:lstStyle>
            <a:lvl1pPr>
              <a:defRPr/>
            </a:lvl1pPr>
          </a:lstStyle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143" y="2224848"/>
            <a:ext cx="3341572" cy="927211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77317" indent="0">
              <a:buNone/>
              <a:defRPr sz="2100" b="1"/>
            </a:lvl2pPr>
            <a:lvl3pPr marL="954634" indent="0">
              <a:buNone/>
              <a:defRPr sz="1900" b="1"/>
            </a:lvl3pPr>
            <a:lvl4pPr marL="1431950" indent="0">
              <a:buNone/>
              <a:defRPr sz="1700" b="1"/>
            </a:lvl4pPr>
            <a:lvl5pPr marL="1909267" indent="0">
              <a:buNone/>
              <a:defRPr sz="1700" b="1"/>
            </a:lvl5pPr>
            <a:lvl6pPr marL="2386584" indent="0">
              <a:buNone/>
              <a:defRPr sz="1700" b="1"/>
            </a:lvl6pPr>
            <a:lvl7pPr marL="2863901" indent="0">
              <a:buNone/>
              <a:defRPr sz="1700" b="1"/>
            </a:lvl7pPr>
            <a:lvl8pPr marL="3341218" indent="0">
              <a:buNone/>
              <a:defRPr sz="1700" b="1"/>
            </a:lvl8pPr>
            <a:lvl9pPr marL="3818534" indent="0">
              <a:buNone/>
              <a:defRPr sz="1700" b="1"/>
            </a:lvl9pPr>
          </a:lstStyle>
          <a:p>
            <a:pPr lvl="0"/>
            <a:r>
              <a:rPr lang="fr-FR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8143" y="3152058"/>
            <a:ext cx="3341572" cy="5726624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41823" y="2224848"/>
            <a:ext cx="3342886" cy="927211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77317" indent="0">
              <a:buNone/>
              <a:defRPr sz="2100" b="1"/>
            </a:lvl2pPr>
            <a:lvl3pPr marL="954634" indent="0">
              <a:buNone/>
              <a:defRPr sz="1900" b="1"/>
            </a:lvl3pPr>
            <a:lvl4pPr marL="1431950" indent="0">
              <a:buNone/>
              <a:defRPr sz="1700" b="1"/>
            </a:lvl4pPr>
            <a:lvl5pPr marL="1909267" indent="0">
              <a:buNone/>
              <a:defRPr sz="1700" b="1"/>
            </a:lvl5pPr>
            <a:lvl6pPr marL="2386584" indent="0">
              <a:buNone/>
              <a:defRPr sz="1700" b="1"/>
            </a:lvl6pPr>
            <a:lvl7pPr marL="2863901" indent="0">
              <a:buNone/>
              <a:defRPr sz="1700" b="1"/>
            </a:lvl7pPr>
            <a:lvl8pPr marL="3341218" indent="0">
              <a:buNone/>
              <a:defRPr sz="1700" b="1"/>
            </a:lvl8pPr>
            <a:lvl9pPr marL="3818534" indent="0">
              <a:buNone/>
              <a:defRPr sz="1700" b="1"/>
            </a:lvl9pPr>
          </a:lstStyle>
          <a:p>
            <a:pPr lvl="0"/>
            <a:r>
              <a:rPr lang="fr-FR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41823" y="3152058"/>
            <a:ext cx="3342886" cy="5726624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3500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29916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2416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143" y="395733"/>
            <a:ext cx="2488126" cy="1684166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56865" y="395736"/>
            <a:ext cx="4227843" cy="8482950"/>
          </a:xfrm>
        </p:spPr>
        <p:txBody>
          <a:bodyPr/>
          <a:lstStyle>
            <a:lvl1pPr>
              <a:defRPr sz="3300"/>
            </a:lvl1pPr>
            <a:lvl2pPr>
              <a:defRPr sz="2900"/>
            </a:lvl2pPr>
            <a:lvl3pPr>
              <a:defRPr sz="25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8143" y="2079900"/>
            <a:ext cx="2488126" cy="6798784"/>
          </a:xfrm>
        </p:spPr>
        <p:txBody>
          <a:bodyPr/>
          <a:lstStyle>
            <a:lvl1pPr marL="0" indent="0">
              <a:buNone/>
              <a:defRPr sz="1500"/>
            </a:lvl1pPr>
            <a:lvl2pPr marL="477317" indent="0">
              <a:buNone/>
              <a:defRPr sz="1300"/>
            </a:lvl2pPr>
            <a:lvl3pPr marL="954634" indent="0">
              <a:buNone/>
              <a:defRPr sz="1000"/>
            </a:lvl3pPr>
            <a:lvl4pPr marL="1431950" indent="0">
              <a:buNone/>
              <a:defRPr sz="900"/>
            </a:lvl4pPr>
            <a:lvl5pPr marL="1909267" indent="0">
              <a:buNone/>
              <a:defRPr sz="900"/>
            </a:lvl5pPr>
            <a:lvl6pPr marL="2386584" indent="0">
              <a:buNone/>
              <a:defRPr sz="900"/>
            </a:lvl6pPr>
            <a:lvl7pPr marL="2863901" indent="0">
              <a:buNone/>
              <a:defRPr sz="900"/>
            </a:lvl7pPr>
            <a:lvl8pPr marL="3341218" indent="0">
              <a:buNone/>
              <a:defRPr sz="900"/>
            </a:lvl8pPr>
            <a:lvl9pPr marL="3818534" indent="0">
              <a:buNone/>
              <a:defRPr sz="900"/>
            </a:lvl9pPr>
          </a:lstStyle>
          <a:p>
            <a:pPr lvl="0"/>
            <a:r>
              <a:rPr lang="fr-FR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01936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372" y="6957537"/>
            <a:ext cx="4537710" cy="821377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482372" y="888098"/>
            <a:ext cx="4537710" cy="5963603"/>
          </a:xfrm>
        </p:spPr>
        <p:txBody>
          <a:bodyPr/>
          <a:lstStyle>
            <a:lvl1pPr marL="0" indent="0">
              <a:buNone/>
              <a:defRPr sz="3300"/>
            </a:lvl1pPr>
            <a:lvl2pPr marL="477317" indent="0">
              <a:buNone/>
              <a:defRPr sz="2900"/>
            </a:lvl2pPr>
            <a:lvl3pPr marL="954634" indent="0">
              <a:buNone/>
              <a:defRPr sz="2500"/>
            </a:lvl3pPr>
            <a:lvl4pPr marL="1431950" indent="0">
              <a:buNone/>
              <a:defRPr sz="2100"/>
            </a:lvl4pPr>
            <a:lvl5pPr marL="1909267" indent="0">
              <a:buNone/>
              <a:defRPr sz="2100"/>
            </a:lvl5pPr>
            <a:lvl6pPr marL="2386584" indent="0">
              <a:buNone/>
              <a:defRPr sz="2100"/>
            </a:lvl6pPr>
            <a:lvl7pPr marL="2863901" indent="0">
              <a:buNone/>
              <a:defRPr sz="2100"/>
            </a:lvl7pPr>
            <a:lvl8pPr marL="3341218" indent="0">
              <a:buNone/>
              <a:defRPr sz="2100"/>
            </a:lvl8pPr>
            <a:lvl9pPr marL="3818534" indent="0">
              <a:buNone/>
              <a:defRPr sz="21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372" y="7778913"/>
            <a:ext cx="4537710" cy="1166491"/>
          </a:xfrm>
        </p:spPr>
        <p:txBody>
          <a:bodyPr/>
          <a:lstStyle>
            <a:lvl1pPr marL="0" indent="0">
              <a:buNone/>
              <a:defRPr sz="1500"/>
            </a:lvl1pPr>
            <a:lvl2pPr marL="477317" indent="0">
              <a:buNone/>
              <a:defRPr sz="1300"/>
            </a:lvl2pPr>
            <a:lvl3pPr marL="954634" indent="0">
              <a:buNone/>
              <a:defRPr sz="1000"/>
            </a:lvl3pPr>
            <a:lvl4pPr marL="1431950" indent="0">
              <a:buNone/>
              <a:defRPr sz="900"/>
            </a:lvl4pPr>
            <a:lvl5pPr marL="1909267" indent="0">
              <a:buNone/>
              <a:defRPr sz="900"/>
            </a:lvl5pPr>
            <a:lvl6pPr marL="2386584" indent="0">
              <a:buNone/>
              <a:defRPr sz="900"/>
            </a:lvl6pPr>
            <a:lvl7pPr marL="2863901" indent="0">
              <a:buNone/>
              <a:defRPr sz="900"/>
            </a:lvl7pPr>
            <a:lvl8pPr marL="3341218" indent="0">
              <a:buNone/>
              <a:defRPr sz="900"/>
            </a:lvl8pPr>
            <a:lvl9pPr marL="3818534" indent="0">
              <a:buNone/>
              <a:defRPr sz="900"/>
            </a:lvl9pPr>
          </a:lstStyle>
          <a:p>
            <a:pPr lvl="0"/>
            <a:r>
              <a:rPr lang="fr-FR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6592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8143" y="398034"/>
            <a:ext cx="6806565" cy="1656556"/>
          </a:xfrm>
          <a:prstGeom prst="rect">
            <a:avLst/>
          </a:prstGeom>
        </p:spPr>
        <p:txBody>
          <a:bodyPr vert="horz" lIns="95463" tIns="47732" rIns="95463" bIns="47732" rtlCol="0" anchor="ctr">
            <a:normAutofit/>
          </a:bodyPr>
          <a:lstStyle/>
          <a:p>
            <a:r>
              <a:rPr lang="fr-FR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143" y="2319181"/>
            <a:ext cx="6806565" cy="6559504"/>
          </a:xfrm>
          <a:prstGeom prst="rect">
            <a:avLst/>
          </a:prstGeom>
        </p:spPr>
        <p:txBody>
          <a:bodyPr vert="horz" lIns="95463" tIns="47732" rIns="95463" bIns="47732" rtlCol="0">
            <a:normAutofit/>
          </a:bodyPr>
          <a:lstStyle/>
          <a:p>
            <a:pPr lvl="0"/>
            <a:r>
              <a:rPr lang="fr-FR"/>
              <a:t>Click to edit Master text styles</a:t>
            </a:r>
          </a:p>
          <a:p>
            <a:pPr lvl="1"/>
            <a:r>
              <a:rPr lang="fr-FR"/>
              <a:t>Second level</a:t>
            </a:r>
          </a:p>
          <a:p>
            <a:pPr lvl="2"/>
            <a:r>
              <a:rPr lang="fr-FR"/>
              <a:t>Third level</a:t>
            </a:r>
          </a:p>
          <a:p>
            <a:pPr lvl="3"/>
            <a:r>
              <a:rPr lang="fr-FR"/>
              <a:t>Fourth level</a:t>
            </a:r>
          </a:p>
          <a:p>
            <a:pPr lvl="4"/>
            <a:r>
              <a:rPr lang="fr-FR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78143" y="9212297"/>
            <a:ext cx="1764665" cy="529178"/>
          </a:xfrm>
          <a:prstGeom prst="rect">
            <a:avLst/>
          </a:prstGeom>
        </p:spPr>
        <p:txBody>
          <a:bodyPr vert="horz" lIns="95463" tIns="47732" rIns="95463" bIns="47732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C67BDD-AD9A-9745-8EBA-4B3FCA960F37}" type="datetimeFigureOut">
              <a:rPr lang="en-US" smtClean="0"/>
              <a:pPr/>
              <a:t>11/6/19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3974" y="9212297"/>
            <a:ext cx="2394903" cy="529178"/>
          </a:xfrm>
          <a:prstGeom prst="rect">
            <a:avLst/>
          </a:prstGeom>
        </p:spPr>
        <p:txBody>
          <a:bodyPr vert="horz" lIns="95463" tIns="47732" rIns="95463" bIns="47732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20043" y="9212297"/>
            <a:ext cx="1764665" cy="529178"/>
          </a:xfrm>
          <a:prstGeom prst="rect">
            <a:avLst/>
          </a:prstGeom>
        </p:spPr>
        <p:txBody>
          <a:bodyPr vert="horz" lIns="95463" tIns="47732" rIns="95463" bIns="47732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C7B379-0C28-5B4F-8BF9-5F1EA716CE2A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754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77317" rtl="0" eaLnBrk="1" latinLnBrk="0" hangingPunct="1">
        <a:spcBef>
          <a:spcPct val="0"/>
        </a:spcBef>
        <a:buNone/>
        <a:defRPr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7988" indent="-357988" algn="l" defTabSz="477317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775640" indent="-298323" algn="l" defTabSz="477317" rtl="0" eaLnBrk="1" latinLnBrk="0" hangingPunct="1">
        <a:spcBef>
          <a:spcPct val="20000"/>
        </a:spcBef>
        <a:buFont typeface="Arial"/>
        <a:buChar char="–"/>
        <a:defRPr sz="2900" kern="1200">
          <a:solidFill>
            <a:schemeClr val="tx1"/>
          </a:solidFill>
          <a:latin typeface="+mn-lt"/>
          <a:ea typeface="+mn-ea"/>
          <a:cs typeface="+mn-cs"/>
        </a:defRPr>
      </a:lvl2pPr>
      <a:lvl3pPr marL="1193292" indent="-238658" algn="l" defTabSz="477317" rtl="0" eaLnBrk="1" latinLnBrk="0" hangingPunct="1">
        <a:spcBef>
          <a:spcPct val="20000"/>
        </a:spcBef>
        <a:buFont typeface="Arial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670609" indent="-238658" algn="l" defTabSz="477317" rtl="0" eaLnBrk="1" latinLnBrk="0" hangingPunct="1">
        <a:spcBef>
          <a:spcPct val="20000"/>
        </a:spcBef>
        <a:buFont typeface="Arial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147926" indent="-238658" algn="l" defTabSz="477317" rtl="0" eaLnBrk="1" latinLnBrk="0" hangingPunct="1">
        <a:spcBef>
          <a:spcPct val="20000"/>
        </a:spcBef>
        <a:buFont typeface="Arial"/>
        <a:buChar char="»"/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25242" indent="-238658" algn="l" defTabSz="477317" rtl="0" eaLnBrk="1" latinLnBrk="0" hangingPunct="1">
        <a:spcBef>
          <a:spcPct val="20000"/>
        </a:spcBef>
        <a:buFont typeface="Arial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02559" indent="-238658" algn="l" defTabSz="477317" rtl="0" eaLnBrk="1" latinLnBrk="0" hangingPunct="1">
        <a:spcBef>
          <a:spcPct val="20000"/>
        </a:spcBef>
        <a:buFont typeface="Arial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579876" indent="-238658" algn="l" defTabSz="477317" rtl="0" eaLnBrk="1" latinLnBrk="0" hangingPunct="1">
        <a:spcBef>
          <a:spcPct val="20000"/>
        </a:spcBef>
        <a:buFont typeface="Arial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057193" indent="-238658" algn="l" defTabSz="477317" rtl="0" eaLnBrk="1" latinLnBrk="0" hangingPunct="1">
        <a:spcBef>
          <a:spcPct val="20000"/>
        </a:spcBef>
        <a:buFont typeface="Arial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77317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77317" algn="l" defTabSz="477317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54634" algn="l" defTabSz="477317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431950" algn="l" defTabSz="477317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909267" algn="l" defTabSz="477317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2386584" algn="l" defTabSz="477317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6pPr>
      <a:lvl7pPr marL="2863901" algn="l" defTabSz="477317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7pPr>
      <a:lvl8pPr marL="3341218" algn="l" defTabSz="477317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8pPr>
      <a:lvl9pPr marL="3818534" algn="l" defTabSz="477317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" name="Image 22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474" b="5541"/>
          <a:stretch/>
        </p:blipFill>
        <p:spPr>
          <a:xfrm flipV="1">
            <a:off x="2735072" y="2408484"/>
            <a:ext cx="2703855" cy="4299822"/>
          </a:xfrm>
          <a:prstGeom prst="rect">
            <a:avLst/>
          </a:prstGeom>
        </p:spPr>
      </p:pic>
      <p:sp>
        <p:nvSpPr>
          <p:cNvPr id="26" name="TextBox 31"/>
          <p:cNvSpPr txBox="1"/>
          <p:nvPr/>
        </p:nvSpPr>
        <p:spPr>
          <a:xfrm>
            <a:off x="4098149" y="4422407"/>
            <a:ext cx="556272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b="1" dirty="0">
                <a:latin typeface="Arial" charset="0"/>
                <a:ea typeface="Arial" charset="0"/>
                <a:cs typeface="Arial" charset="0"/>
              </a:rPr>
              <a:t>ND</a:t>
            </a:r>
          </a:p>
        </p:txBody>
      </p:sp>
      <p:cxnSp>
        <p:nvCxnSpPr>
          <p:cNvPr id="27" name="Straight Connector 64"/>
          <p:cNvCxnSpPr/>
          <p:nvPr/>
        </p:nvCxnSpPr>
        <p:spPr>
          <a:xfrm>
            <a:off x="2752401" y="2883442"/>
            <a:ext cx="2354400" cy="0"/>
          </a:xfrm>
          <a:prstGeom prst="line">
            <a:avLst/>
          </a:prstGeom>
          <a:ln w="6350" cmpd="sng">
            <a:solidFill>
              <a:srgbClr val="000000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65"/>
          <p:cNvCxnSpPr/>
          <p:nvPr/>
        </p:nvCxnSpPr>
        <p:spPr>
          <a:xfrm>
            <a:off x="2752401" y="3400626"/>
            <a:ext cx="2354400" cy="0"/>
          </a:xfrm>
          <a:prstGeom prst="line">
            <a:avLst/>
          </a:prstGeom>
          <a:ln w="6350" cmpd="sng">
            <a:solidFill>
              <a:srgbClr val="000000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66"/>
          <p:cNvCxnSpPr/>
          <p:nvPr/>
        </p:nvCxnSpPr>
        <p:spPr>
          <a:xfrm>
            <a:off x="2754742" y="3943933"/>
            <a:ext cx="2354400" cy="0"/>
          </a:xfrm>
          <a:prstGeom prst="line">
            <a:avLst/>
          </a:prstGeom>
          <a:ln w="6350" cmpd="sng">
            <a:solidFill>
              <a:srgbClr val="000000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67"/>
          <p:cNvCxnSpPr/>
          <p:nvPr/>
        </p:nvCxnSpPr>
        <p:spPr>
          <a:xfrm>
            <a:off x="2763131" y="4490207"/>
            <a:ext cx="2354400" cy="0"/>
          </a:xfrm>
          <a:prstGeom prst="line">
            <a:avLst/>
          </a:prstGeom>
          <a:ln w="6350" cmpd="sng">
            <a:solidFill>
              <a:srgbClr val="000000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82"/>
          <p:cNvCxnSpPr/>
          <p:nvPr/>
        </p:nvCxnSpPr>
        <p:spPr>
          <a:xfrm>
            <a:off x="2757436" y="4991664"/>
            <a:ext cx="2354400" cy="0"/>
          </a:xfrm>
          <a:prstGeom prst="line">
            <a:avLst/>
          </a:prstGeom>
          <a:ln w="6350" cmpd="sng">
            <a:solidFill>
              <a:srgbClr val="000000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83"/>
          <p:cNvCxnSpPr/>
          <p:nvPr/>
        </p:nvCxnSpPr>
        <p:spPr>
          <a:xfrm>
            <a:off x="2763131" y="5524843"/>
            <a:ext cx="2353133" cy="245"/>
          </a:xfrm>
          <a:prstGeom prst="line">
            <a:avLst/>
          </a:prstGeom>
          <a:ln w="6350" cmpd="sng">
            <a:solidFill>
              <a:srgbClr val="000000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84"/>
          <p:cNvCxnSpPr/>
          <p:nvPr/>
        </p:nvCxnSpPr>
        <p:spPr>
          <a:xfrm>
            <a:off x="2768826" y="6044121"/>
            <a:ext cx="2354400" cy="532"/>
          </a:xfrm>
          <a:prstGeom prst="line">
            <a:avLst/>
          </a:prstGeom>
          <a:ln w="6350" cmpd="sng">
            <a:solidFill>
              <a:srgbClr val="000000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4" name="TextBox 75"/>
          <p:cNvSpPr txBox="1"/>
          <p:nvPr/>
        </p:nvSpPr>
        <p:spPr>
          <a:xfrm>
            <a:off x="5245736" y="1370631"/>
            <a:ext cx="644586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dirty="0">
                <a:latin typeface="Arial" charset="0"/>
                <a:ea typeface="Arial" charset="0"/>
                <a:cs typeface="Arial" charset="0"/>
              </a:rPr>
              <a:t>5min</a:t>
            </a:r>
          </a:p>
        </p:txBody>
      </p:sp>
      <p:sp>
        <p:nvSpPr>
          <p:cNvPr id="35" name="TextBox 76"/>
          <p:cNvSpPr txBox="1"/>
          <p:nvPr/>
        </p:nvSpPr>
        <p:spPr>
          <a:xfrm>
            <a:off x="5245736" y="1521442"/>
            <a:ext cx="809411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dirty="0">
                <a:latin typeface="Arial" charset="0"/>
                <a:ea typeface="Arial" charset="0"/>
                <a:cs typeface="Arial" charset="0"/>
              </a:rPr>
              <a:t>30min</a:t>
            </a:r>
          </a:p>
        </p:txBody>
      </p:sp>
      <p:sp>
        <p:nvSpPr>
          <p:cNvPr id="36" name="TextBox 77"/>
          <p:cNvSpPr txBox="1"/>
          <p:nvPr/>
        </p:nvSpPr>
        <p:spPr>
          <a:xfrm>
            <a:off x="5245736" y="1659425"/>
            <a:ext cx="809411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dirty="0">
                <a:latin typeface="Arial" charset="0"/>
                <a:ea typeface="Arial" charset="0"/>
                <a:cs typeface="Arial" charset="0"/>
              </a:rPr>
              <a:t>1h</a:t>
            </a:r>
          </a:p>
        </p:txBody>
      </p:sp>
      <p:sp>
        <p:nvSpPr>
          <p:cNvPr id="37" name="TextBox 78"/>
          <p:cNvSpPr txBox="1"/>
          <p:nvPr/>
        </p:nvSpPr>
        <p:spPr>
          <a:xfrm>
            <a:off x="5245736" y="1783857"/>
            <a:ext cx="809411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dirty="0">
                <a:latin typeface="Arial" charset="0"/>
                <a:ea typeface="Arial" charset="0"/>
                <a:cs typeface="Arial" charset="0"/>
              </a:rPr>
              <a:t>2h</a:t>
            </a:r>
          </a:p>
        </p:txBody>
      </p:sp>
      <p:sp>
        <p:nvSpPr>
          <p:cNvPr id="38" name="TextBox 79"/>
          <p:cNvSpPr txBox="1"/>
          <p:nvPr/>
        </p:nvSpPr>
        <p:spPr>
          <a:xfrm>
            <a:off x="5247061" y="1907522"/>
            <a:ext cx="809411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dirty="0">
                <a:latin typeface="Arial" charset="0"/>
                <a:ea typeface="Arial" charset="0"/>
                <a:cs typeface="Arial" charset="0"/>
              </a:rPr>
              <a:t>4h</a:t>
            </a:r>
          </a:p>
        </p:txBody>
      </p:sp>
      <p:sp>
        <p:nvSpPr>
          <p:cNvPr id="39" name="TextBox 80"/>
          <p:cNvSpPr txBox="1"/>
          <p:nvPr/>
        </p:nvSpPr>
        <p:spPr>
          <a:xfrm>
            <a:off x="5245736" y="2034480"/>
            <a:ext cx="809411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dirty="0">
                <a:latin typeface="Arial" charset="0"/>
                <a:ea typeface="Arial" charset="0"/>
                <a:cs typeface="Arial" charset="0"/>
              </a:rPr>
              <a:t>8h</a:t>
            </a:r>
          </a:p>
        </p:txBody>
      </p:sp>
      <p:sp>
        <p:nvSpPr>
          <p:cNvPr id="40" name="TextBox 81"/>
          <p:cNvSpPr txBox="1"/>
          <p:nvPr/>
        </p:nvSpPr>
        <p:spPr>
          <a:xfrm>
            <a:off x="5245736" y="2179858"/>
            <a:ext cx="809411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dirty="0">
                <a:latin typeface="Arial" charset="0"/>
                <a:ea typeface="Arial" charset="0"/>
                <a:cs typeface="Arial" charset="0"/>
              </a:rPr>
              <a:t>24h</a:t>
            </a:r>
          </a:p>
        </p:txBody>
      </p:sp>
      <p:sp>
        <p:nvSpPr>
          <p:cNvPr id="41" name="TextBox 41"/>
          <p:cNvSpPr txBox="1"/>
          <p:nvPr/>
        </p:nvSpPr>
        <p:spPr>
          <a:xfrm>
            <a:off x="2186483" y="936446"/>
            <a:ext cx="420517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Arial" charset="0"/>
                <a:ea typeface="Arial" charset="0"/>
                <a:cs typeface="Arial" charset="0"/>
              </a:rPr>
              <a:t>Transcriptome kinetics of </a:t>
            </a:r>
            <a:r>
              <a:rPr lang="en-US" sz="1200" b="1">
                <a:latin typeface="Arial" charset="0"/>
                <a:ea typeface="Arial" charset="0"/>
                <a:cs typeface="Arial" charset="0"/>
              </a:rPr>
              <a:t>IRES-containing mRNAs</a:t>
            </a:r>
            <a:endParaRPr lang="en-US" sz="12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42" name="TextBox 42"/>
          <p:cNvSpPr txBox="1"/>
          <p:nvPr/>
        </p:nvSpPr>
        <p:spPr>
          <a:xfrm>
            <a:off x="3780381" y="1667981"/>
            <a:ext cx="132032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Arial" charset="0"/>
                <a:ea typeface="Arial" charset="0"/>
                <a:cs typeface="Arial" charset="0"/>
              </a:rPr>
              <a:t>Time of hypoxia</a:t>
            </a:r>
          </a:p>
        </p:txBody>
      </p:sp>
      <p:pic>
        <p:nvPicPr>
          <p:cNvPr id="43" name="Picture 71" descr="1 - Copy of Copy of Data 5.pdf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95455" b="1161"/>
          <a:stretch/>
        </p:blipFill>
        <p:spPr>
          <a:xfrm>
            <a:off x="2470566" y="6556815"/>
            <a:ext cx="2949681" cy="151325"/>
          </a:xfrm>
          <a:prstGeom prst="rect">
            <a:avLst/>
          </a:prstGeom>
        </p:spPr>
      </p:pic>
      <p:sp>
        <p:nvSpPr>
          <p:cNvPr id="44" name="TextBox 72"/>
          <p:cNvSpPr txBox="1"/>
          <p:nvPr/>
        </p:nvSpPr>
        <p:spPr>
          <a:xfrm>
            <a:off x="4106318" y="4620699"/>
            <a:ext cx="556272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b="1" dirty="0">
                <a:latin typeface="Arial" charset="0"/>
                <a:ea typeface="Arial" charset="0"/>
                <a:cs typeface="Arial" charset="0"/>
              </a:rPr>
              <a:t>ND</a:t>
            </a:r>
          </a:p>
        </p:txBody>
      </p:sp>
      <p:sp>
        <p:nvSpPr>
          <p:cNvPr id="45" name="TextBox 74"/>
          <p:cNvSpPr txBox="1"/>
          <p:nvPr/>
        </p:nvSpPr>
        <p:spPr>
          <a:xfrm>
            <a:off x="4096440" y="2300589"/>
            <a:ext cx="556272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b="1" dirty="0">
                <a:latin typeface="Arial" charset="0"/>
                <a:ea typeface="Arial" charset="0"/>
                <a:cs typeface="Arial" charset="0"/>
              </a:rPr>
              <a:t>ND</a:t>
            </a:r>
          </a:p>
        </p:txBody>
      </p:sp>
      <p:sp>
        <p:nvSpPr>
          <p:cNvPr id="46" name="Rectangle 45"/>
          <p:cNvSpPr/>
          <p:nvPr/>
        </p:nvSpPr>
        <p:spPr>
          <a:xfrm>
            <a:off x="5192693" y="1465845"/>
            <a:ext cx="113133" cy="87836"/>
          </a:xfrm>
          <a:prstGeom prst="rect">
            <a:avLst/>
          </a:prstGeom>
          <a:solidFill>
            <a:srgbClr val="FFFFFF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47" name="TextBox 70"/>
          <p:cNvSpPr txBox="1"/>
          <p:nvPr/>
        </p:nvSpPr>
        <p:spPr>
          <a:xfrm>
            <a:off x="4101076" y="3561541"/>
            <a:ext cx="556272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b="1" dirty="0">
                <a:latin typeface="Arial" charset="0"/>
                <a:ea typeface="Arial" charset="0"/>
                <a:cs typeface="Arial" charset="0"/>
              </a:rPr>
              <a:t>ND</a:t>
            </a:r>
          </a:p>
        </p:txBody>
      </p:sp>
      <p:sp>
        <p:nvSpPr>
          <p:cNvPr id="48" name="TextBox 72"/>
          <p:cNvSpPr txBox="1"/>
          <p:nvPr/>
        </p:nvSpPr>
        <p:spPr>
          <a:xfrm>
            <a:off x="4107729" y="4925499"/>
            <a:ext cx="556272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b="1" dirty="0">
                <a:latin typeface="Arial" charset="0"/>
                <a:ea typeface="Arial" charset="0"/>
                <a:cs typeface="Arial" charset="0"/>
              </a:rPr>
              <a:t>ND</a:t>
            </a:r>
          </a:p>
        </p:txBody>
      </p:sp>
      <p:sp>
        <p:nvSpPr>
          <p:cNvPr id="49" name="ZoneTexte 48"/>
          <p:cNvSpPr txBox="1"/>
          <p:nvPr/>
        </p:nvSpPr>
        <p:spPr>
          <a:xfrm>
            <a:off x="2297998" y="3018966"/>
            <a:ext cx="53898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latin typeface="Arial" charset="0"/>
                <a:ea typeface="Arial" charset="0"/>
                <a:cs typeface="Arial" charset="0"/>
              </a:rPr>
              <a:t>Fgf1</a:t>
            </a:r>
          </a:p>
        </p:txBody>
      </p:sp>
      <p:sp>
        <p:nvSpPr>
          <p:cNvPr id="50" name="ZoneTexte 49"/>
          <p:cNvSpPr txBox="1"/>
          <p:nvPr/>
        </p:nvSpPr>
        <p:spPr>
          <a:xfrm>
            <a:off x="2277046" y="3539731"/>
            <a:ext cx="51304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latin typeface="Arial" charset="0"/>
                <a:ea typeface="Arial" charset="0"/>
                <a:cs typeface="Arial" charset="0"/>
              </a:rPr>
              <a:t>Fgf2</a:t>
            </a:r>
          </a:p>
        </p:txBody>
      </p:sp>
      <p:sp>
        <p:nvSpPr>
          <p:cNvPr id="51" name="ZoneTexte 50"/>
          <p:cNvSpPr txBox="1"/>
          <p:nvPr/>
        </p:nvSpPr>
        <p:spPr>
          <a:xfrm>
            <a:off x="2194644" y="4044097"/>
            <a:ext cx="6188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 err="1">
                <a:latin typeface="Arial" charset="0"/>
                <a:ea typeface="Arial" charset="0"/>
                <a:cs typeface="Arial" charset="0"/>
              </a:rPr>
              <a:t>Vegfa</a:t>
            </a:r>
            <a:endParaRPr lang="fr-FR" sz="1200" i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52" name="ZoneTexte 51"/>
          <p:cNvSpPr txBox="1"/>
          <p:nvPr/>
        </p:nvSpPr>
        <p:spPr>
          <a:xfrm>
            <a:off x="2199948" y="4585449"/>
            <a:ext cx="59795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 err="1">
                <a:latin typeface="Arial" charset="0"/>
                <a:ea typeface="Arial" charset="0"/>
                <a:cs typeface="Arial" charset="0"/>
              </a:rPr>
              <a:t>Vegfc</a:t>
            </a:r>
            <a:endParaRPr lang="fr-FR" sz="1200" i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53" name="ZoneTexte 52"/>
          <p:cNvSpPr txBox="1"/>
          <p:nvPr/>
        </p:nvSpPr>
        <p:spPr>
          <a:xfrm>
            <a:off x="2183347" y="5115761"/>
            <a:ext cx="60674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 err="1">
                <a:latin typeface="Arial" charset="0"/>
                <a:ea typeface="Arial" charset="0"/>
                <a:cs typeface="Arial" charset="0"/>
              </a:rPr>
              <a:t>Vegfd</a:t>
            </a:r>
            <a:endParaRPr lang="fr-FR" sz="1200" i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54" name="ZoneTexte 53"/>
          <p:cNvSpPr txBox="1"/>
          <p:nvPr/>
        </p:nvSpPr>
        <p:spPr>
          <a:xfrm>
            <a:off x="2190598" y="5632580"/>
            <a:ext cx="65388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latin typeface="Arial" charset="0"/>
                <a:ea typeface="Arial" charset="0"/>
                <a:cs typeface="Arial" charset="0"/>
              </a:rPr>
              <a:t>Cyr61</a:t>
            </a:r>
          </a:p>
        </p:txBody>
      </p:sp>
      <p:sp>
        <p:nvSpPr>
          <p:cNvPr id="55" name="ZoneTexte 54"/>
          <p:cNvSpPr txBox="1"/>
          <p:nvPr/>
        </p:nvSpPr>
        <p:spPr>
          <a:xfrm>
            <a:off x="2237537" y="6146824"/>
            <a:ext cx="63070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latin typeface="Arial" charset="0"/>
                <a:ea typeface="Arial" charset="0"/>
                <a:cs typeface="Arial" charset="0"/>
              </a:rPr>
              <a:t>Hif1a</a:t>
            </a:r>
          </a:p>
        </p:txBody>
      </p:sp>
      <p:sp>
        <p:nvSpPr>
          <p:cNvPr id="56" name="ZoneTexte 55"/>
          <p:cNvSpPr txBox="1"/>
          <p:nvPr/>
        </p:nvSpPr>
        <p:spPr>
          <a:xfrm>
            <a:off x="2225153" y="2479116"/>
            <a:ext cx="59588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 err="1">
                <a:latin typeface="Arial" charset="0"/>
                <a:ea typeface="Arial" charset="0"/>
                <a:cs typeface="Arial" charset="0"/>
              </a:rPr>
              <a:t>Aplnr</a:t>
            </a:r>
            <a:endParaRPr lang="fr-FR" sz="1200" i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5192693" y="1598433"/>
            <a:ext cx="113133" cy="87836"/>
          </a:xfrm>
          <a:prstGeom prst="rect">
            <a:avLst/>
          </a:prstGeom>
          <a:solidFill>
            <a:srgbClr val="D6D6D6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5192693" y="1731021"/>
            <a:ext cx="113133" cy="87836"/>
          </a:xfrm>
          <a:prstGeom prst="rect">
            <a:avLst/>
          </a:prstGeom>
          <a:solidFill>
            <a:srgbClr val="5E5E5E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59" name="Rectangle 58"/>
          <p:cNvSpPr/>
          <p:nvPr/>
        </p:nvSpPr>
        <p:spPr>
          <a:xfrm>
            <a:off x="5192693" y="1863609"/>
            <a:ext cx="113133" cy="87836"/>
          </a:xfrm>
          <a:prstGeom prst="rect">
            <a:avLst/>
          </a:prstGeom>
          <a:solidFill>
            <a:srgbClr val="929292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5192693" y="1996197"/>
            <a:ext cx="113133" cy="87836"/>
          </a:xfrm>
          <a:prstGeom prst="rect">
            <a:avLst/>
          </a:prstGeom>
          <a:solidFill>
            <a:srgbClr val="EBEBEB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61" name="Rectangle 60"/>
          <p:cNvSpPr/>
          <p:nvPr/>
        </p:nvSpPr>
        <p:spPr>
          <a:xfrm>
            <a:off x="5192693" y="2128785"/>
            <a:ext cx="113133" cy="87836"/>
          </a:xfrm>
          <a:prstGeom prst="rect">
            <a:avLst/>
          </a:prstGeom>
          <a:solidFill>
            <a:srgbClr val="D6D6D6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62" name="Rectangle 61"/>
          <p:cNvSpPr/>
          <p:nvPr/>
        </p:nvSpPr>
        <p:spPr>
          <a:xfrm>
            <a:off x="5192693" y="2261373"/>
            <a:ext cx="113133" cy="87836"/>
          </a:xfrm>
          <a:prstGeom prst="rect">
            <a:avLst/>
          </a:prstGeom>
          <a:solidFill>
            <a:srgbClr val="424242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64" name="TextBox 72"/>
          <p:cNvSpPr txBox="1"/>
          <p:nvPr/>
        </p:nvSpPr>
        <p:spPr>
          <a:xfrm>
            <a:off x="3884274" y="4479552"/>
            <a:ext cx="556272" cy="250285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en-US" sz="1000" b="1" dirty="0">
                <a:latin typeface="Arial" charset="0"/>
                <a:ea typeface="Arial" charset="0"/>
                <a:cs typeface="Arial" charset="0"/>
              </a:rPr>
              <a:t>ND</a:t>
            </a:r>
          </a:p>
        </p:txBody>
      </p:sp>
      <p:sp>
        <p:nvSpPr>
          <p:cNvPr id="65" name="ZoneTexte 109"/>
          <p:cNvSpPr txBox="1"/>
          <p:nvPr/>
        </p:nvSpPr>
        <p:spPr>
          <a:xfrm>
            <a:off x="4818888" y="115998"/>
            <a:ext cx="2757843" cy="527283"/>
          </a:xfrm>
          <a:prstGeom prst="rect">
            <a:avLst/>
          </a:prstGeom>
          <a:noFill/>
        </p:spPr>
        <p:txBody>
          <a:bodyPr wrap="square" lIns="95463" tIns="47732" rIns="95463" bIns="47732" rtlCol="0">
            <a:spAutoFit/>
          </a:bodyPr>
          <a:lstStyle/>
          <a:p>
            <a:r>
              <a:rPr lang="fr-FR" sz="1400" dirty="0" err="1">
                <a:latin typeface="Arial"/>
                <a:cs typeface="Arial"/>
              </a:rPr>
              <a:t>Hantelys</a:t>
            </a:r>
            <a:r>
              <a:rPr lang="fr-FR" sz="1400" dirty="0">
                <a:latin typeface="Arial"/>
                <a:cs typeface="Arial"/>
              </a:rPr>
              <a:t> et al, Figure 3-figure </a:t>
            </a:r>
            <a:r>
              <a:rPr lang="fr-FR" sz="1400" dirty="0" err="1">
                <a:latin typeface="Arial"/>
                <a:cs typeface="Arial"/>
              </a:rPr>
              <a:t>supplement</a:t>
            </a:r>
            <a:r>
              <a:rPr lang="fr-FR" sz="1400" dirty="0">
                <a:latin typeface="Arial"/>
                <a:cs typeface="Arial"/>
              </a:rPr>
              <a:t> 1</a:t>
            </a:r>
            <a:r>
              <a:rPr lang="en-GB" sz="1400" dirty="0">
                <a:latin typeface="Arial" panose="020B0604020202020204" pitchFamily="34" charset="0"/>
                <a:ea typeface="Arial" charset="0"/>
                <a:cs typeface="Arial" panose="020B0604020202020204" pitchFamily="34" charset="0"/>
              </a:rPr>
              <a:t>.</a:t>
            </a:r>
            <a:r>
              <a:rPr lang="en-GB" sz="1400" i="1" dirty="0">
                <a:latin typeface="Arial" panose="020B0604020202020204" pitchFamily="34" charset="0"/>
                <a:ea typeface="Arial" charset="0"/>
                <a:cs typeface="Arial" panose="020B0604020202020204" pitchFamily="34" charset="0"/>
              </a:rPr>
              <a:t> </a:t>
            </a:r>
            <a:endParaRPr lang="fr-FR" sz="1400" dirty="0">
              <a:latin typeface="Arial"/>
              <a:cs typeface="Arial"/>
            </a:endParaRPr>
          </a:p>
        </p:txBody>
      </p:sp>
      <p:sp>
        <p:nvSpPr>
          <p:cNvPr id="66" name="ZoneTexte 65">
            <a:extLst>
              <a:ext uri="{FF2B5EF4-FFF2-40B4-BE49-F238E27FC236}">
                <a16:creationId xmlns:a16="http://schemas.microsoft.com/office/drawing/2014/main" id="{C87BD9AA-EE66-6847-90B7-0B8045234E73}"/>
              </a:ext>
            </a:extLst>
          </p:cNvPr>
          <p:cNvSpPr txBox="1"/>
          <p:nvPr/>
        </p:nvSpPr>
        <p:spPr>
          <a:xfrm>
            <a:off x="2023498" y="2639048"/>
            <a:ext cx="102450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000" i="1" dirty="0">
                <a:latin typeface="Arial" charset="0"/>
                <a:ea typeface="Arial" charset="0"/>
                <a:cs typeface="Arial" charset="0"/>
              </a:rPr>
              <a:t>(No IRES)</a:t>
            </a:r>
          </a:p>
        </p:txBody>
      </p:sp>
      <p:sp>
        <p:nvSpPr>
          <p:cNvPr id="67" name="ZoneTexte 66">
            <a:extLst>
              <a:ext uri="{FF2B5EF4-FFF2-40B4-BE49-F238E27FC236}">
                <a16:creationId xmlns:a16="http://schemas.microsoft.com/office/drawing/2014/main" id="{C4D957A1-1391-DE4D-B83B-F666431248EC}"/>
              </a:ext>
            </a:extLst>
          </p:cNvPr>
          <p:cNvSpPr txBox="1"/>
          <p:nvPr/>
        </p:nvSpPr>
        <p:spPr>
          <a:xfrm>
            <a:off x="2358256" y="6616847"/>
            <a:ext cx="3363706" cy="2308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fr-FR" sz="900" b="1" dirty="0">
                <a:latin typeface="Arial" panose="020B0604020202020204" pitchFamily="34" charset="0"/>
                <a:cs typeface="Arial" panose="020B0604020202020204" pitchFamily="34" charset="0"/>
              </a:rPr>
              <a:t>       -20      -15      -10       -5         1         5        10       15</a:t>
            </a:r>
          </a:p>
        </p:txBody>
      </p:sp>
      <p:sp>
        <p:nvSpPr>
          <p:cNvPr id="63" name="TextBox 1">
            <a:extLst>
              <a:ext uri="{FF2B5EF4-FFF2-40B4-BE49-F238E27FC236}">
                <a16:creationId xmlns:a16="http://schemas.microsoft.com/office/drawing/2014/main" id="{2161A01B-F7C2-144C-A2C9-DCA2AF8C1BE4}"/>
              </a:ext>
            </a:extLst>
          </p:cNvPr>
          <p:cNvSpPr txBox="1"/>
          <p:nvPr/>
        </p:nvSpPr>
        <p:spPr>
          <a:xfrm>
            <a:off x="1937477" y="6817784"/>
            <a:ext cx="420526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b="1" dirty="0">
                <a:latin typeface="Arial" charset="0"/>
                <a:ea typeface="Arial" charset="0"/>
                <a:cs typeface="Arial" charset="0"/>
              </a:rPr>
              <a:t>Fold change of mRNA expression (hypoxia/</a:t>
            </a:r>
            <a:r>
              <a:rPr lang="en-US" sz="1000" b="1" dirty="0" err="1">
                <a:latin typeface="Arial" charset="0"/>
                <a:ea typeface="Arial" charset="0"/>
                <a:cs typeface="Arial" charset="0"/>
              </a:rPr>
              <a:t>normoxia</a:t>
            </a:r>
            <a:r>
              <a:rPr lang="en-US" sz="1000" b="1" dirty="0">
                <a:latin typeface="Arial" charset="0"/>
                <a:ea typeface="Arial" charset="0"/>
                <a:cs typeface="Arial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7257971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9632</TotalTime>
  <Words>65</Words>
  <Application>Microsoft Macintosh PowerPoint</Application>
  <PresentationFormat>Personnalisé</PresentationFormat>
  <Paragraphs>27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Présentation PowerPoint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Aina Aina</dc:creator>
  <cp:lastModifiedBy>Utilisateur Microsoft Office</cp:lastModifiedBy>
  <cp:revision>509</cp:revision>
  <cp:lastPrinted>2017-07-20T10:51:11Z</cp:lastPrinted>
  <dcterms:created xsi:type="dcterms:W3CDTF">2016-12-13T13:23:21Z</dcterms:created>
  <dcterms:modified xsi:type="dcterms:W3CDTF">2019-11-06T14:22:07Z</dcterms:modified>
</cp:coreProperties>
</file>