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7" r:id="rId2"/>
  </p:sldIdLst>
  <p:sldSz cx="7562850" cy="9939338"/>
  <p:notesSz cx="6858000" cy="9144000"/>
  <p:defaultTextStyle>
    <a:defPPr>
      <a:defRPr lang="en-US"/>
    </a:defPPr>
    <a:lvl1pPr marL="0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7317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463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1950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9267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8658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63901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41218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18534" algn="l" defTabSz="47731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1" userDrawn="1">
          <p15:clr>
            <a:srgbClr val="A4A3A4"/>
          </p15:clr>
        </p15:guide>
        <p15:guide id="2" pos="2155" userDrawn="1">
          <p15:clr>
            <a:srgbClr val="A4A3A4"/>
          </p15:clr>
        </p15:guide>
        <p15:guide id="4" pos="23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42"/>
    <a:srgbClr val="929292"/>
    <a:srgbClr val="D6D6D6"/>
    <a:srgbClr val="EBEBEB"/>
    <a:srgbClr val="5E5E5E"/>
    <a:srgbClr val="FFFF00"/>
    <a:srgbClr val="FFFFFF"/>
    <a:srgbClr val="DF0A17"/>
    <a:srgbClr val="3A3FD4"/>
    <a:srgbClr val="FC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4"/>
    <p:restoredTop sz="91457" autoAdjust="0"/>
  </p:normalViewPr>
  <p:slideViewPr>
    <p:cSldViewPr snapToGrid="0" snapToObjects="1">
      <p:cViewPr varScale="1">
        <p:scale>
          <a:sx n="64" d="100"/>
          <a:sy n="64" d="100"/>
        </p:scale>
        <p:origin x="2024" y="184"/>
      </p:cViewPr>
      <p:guideLst>
        <p:guide orient="horz" pos="3131"/>
        <p:guide pos="2155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5EE80-B300-414F-AE65-FAD6472495CB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5663" y="685800"/>
            <a:ext cx="2606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E71CA-03C2-2E40-9603-CA2D338D871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77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7317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463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1950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09267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8658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63901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41218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18534" algn="l" defTabSz="4773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E71CA-03C2-2E40-9603-CA2D338D871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4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087640"/>
            <a:ext cx="6428423" cy="213051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5632292"/>
            <a:ext cx="5293995" cy="25400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7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1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9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86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63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1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1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6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7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39988" y="398037"/>
            <a:ext cx="1843445" cy="8480648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9655" y="398037"/>
            <a:ext cx="5404287" cy="8480648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6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386947"/>
            <a:ext cx="6428423" cy="1974063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212716"/>
            <a:ext cx="6428423" cy="2174230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73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463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19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092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865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639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12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185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4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655" y="2319181"/>
            <a:ext cx="3623866" cy="655950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9568" y="2319181"/>
            <a:ext cx="3623866" cy="655950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58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398034"/>
            <a:ext cx="6806565" cy="165655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224848"/>
            <a:ext cx="3341572" cy="92721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317" indent="0">
              <a:buNone/>
              <a:defRPr sz="2100" b="1"/>
            </a:lvl2pPr>
            <a:lvl3pPr marL="954634" indent="0">
              <a:buNone/>
              <a:defRPr sz="1900" b="1"/>
            </a:lvl3pPr>
            <a:lvl4pPr marL="1431950" indent="0">
              <a:buNone/>
              <a:defRPr sz="1700" b="1"/>
            </a:lvl4pPr>
            <a:lvl5pPr marL="1909267" indent="0">
              <a:buNone/>
              <a:defRPr sz="1700" b="1"/>
            </a:lvl5pPr>
            <a:lvl6pPr marL="2386584" indent="0">
              <a:buNone/>
              <a:defRPr sz="1700" b="1"/>
            </a:lvl6pPr>
            <a:lvl7pPr marL="2863901" indent="0">
              <a:buNone/>
              <a:defRPr sz="1700" b="1"/>
            </a:lvl7pPr>
            <a:lvl8pPr marL="3341218" indent="0">
              <a:buNone/>
              <a:defRPr sz="1700" b="1"/>
            </a:lvl8pPr>
            <a:lvl9pPr marL="3818534" indent="0">
              <a:buNone/>
              <a:defRPr sz="17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152058"/>
            <a:ext cx="3341572" cy="572662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224848"/>
            <a:ext cx="3342886" cy="92721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317" indent="0">
              <a:buNone/>
              <a:defRPr sz="2100" b="1"/>
            </a:lvl2pPr>
            <a:lvl3pPr marL="954634" indent="0">
              <a:buNone/>
              <a:defRPr sz="1900" b="1"/>
            </a:lvl3pPr>
            <a:lvl4pPr marL="1431950" indent="0">
              <a:buNone/>
              <a:defRPr sz="1700" b="1"/>
            </a:lvl4pPr>
            <a:lvl5pPr marL="1909267" indent="0">
              <a:buNone/>
              <a:defRPr sz="1700" b="1"/>
            </a:lvl5pPr>
            <a:lvl6pPr marL="2386584" indent="0">
              <a:buNone/>
              <a:defRPr sz="1700" b="1"/>
            </a:lvl6pPr>
            <a:lvl7pPr marL="2863901" indent="0">
              <a:buNone/>
              <a:defRPr sz="1700" b="1"/>
            </a:lvl7pPr>
            <a:lvl8pPr marL="3341218" indent="0">
              <a:buNone/>
              <a:defRPr sz="1700" b="1"/>
            </a:lvl8pPr>
            <a:lvl9pPr marL="3818534" indent="0">
              <a:buNone/>
              <a:defRPr sz="17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152058"/>
            <a:ext cx="3342886" cy="572662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0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4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395733"/>
            <a:ext cx="2488126" cy="168416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5" y="395736"/>
            <a:ext cx="4227843" cy="8482950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079900"/>
            <a:ext cx="2488126" cy="6798784"/>
          </a:xfrm>
        </p:spPr>
        <p:txBody>
          <a:bodyPr/>
          <a:lstStyle>
            <a:lvl1pPr marL="0" indent="0">
              <a:buNone/>
              <a:defRPr sz="1500"/>
            </a:lvl1pPr>
            <a:lvl2pPr marL="477317" indent="0">
              <a:buNone/>
              <a:defRPr sz="1300"/>
            </a:lvl2pPr>
            <a:lvl3pPr marL="954634" indent="0">
              <a:buNone/>
              <a:defRPr sz="1000"/>
            </a:lvl3pPr>
            <a:lvl4pPr marL="1431950" indent="0">
              <a:buNone/>
              <a:defRPr sz="900"/>
            </a:lvl4pPr>
            <a:lvl5pPr marL="1909267" indent="0">
              <a:buNone/>
              <a:defRPr sz="900"/>
            </a:lvl5pPr>
            <a:lvl6pPr marL="2386584" indent="0">
              <a:buNone/>
              <a:defRPr sz="900"/>
            </a:lvl6pPr>
            <a:lvl7pPr marL="2863901" indent="0">
              <a:buNone/>
              <a:defRPr sz="900"/>
            </a:lvl7pPr>
            <a:lvl8pPr marL="3341218" indent="0">
              <a:buNone/>
              <a:defRPr sz="900"/>
            </a:lvl8pPr>
            <a:lvl9pPr marL="3818534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9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6957537"/>
            <a:ext cx="4537710" cy="82137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888098"/>
            <a:ext cx="4537710" cy="5963603"/>
          </a:xfrm>
        </p:spPr>
        <p:txBody>
          <a:bodyPr/>
          <a:lstStyle>
            <a:lvl1pPr marL="0" indent="0">
              <a:buNone/>
              <a:defRPr sz="3300"/>
            </a:lvl1pPr>
            <a:lvl2pPr marL="477317" indent="0">
              <a:buNone/>
              <a:defRPr sz="2900"/>
            </a:lvl2pPr>
            <a:lvl3pPr marL="954634" indent="0">
              <a:buNone/>
              <a:defRPr sz="2500"/>
            </a:lvl3pPr>
            <a:lvl4pPr marL="1431950" indent="0">
              <a:buNone/>
              <a:defRPr sz="2100"/>
            </a:lvl4pPr>
            <a:lvl5pPr marL="1909267" indent="0">
              <a:buNone/>
              <a:defRPr sz="2100"/>
            </a:lvl5pPr>
            <a:lvl6pPr marL="2386584" indent="0">
              <a:buNone/>
              <a:defRPr sz="2100"/>
            </a:lvl6pPr>
            <a:lvl7pPr marL="2863901" indent="0">
              <a:buNone/>
              <a:defRPr sz="2100"/>
            </a:lvl7pPr>
            <a:lvl8pPr marL="3341218" indent="0">
              <a:buNone/>
              <a:defRPr sz="2100"/>
            </a:lvl8pPr>
            <a:lvl9pPr marL="3818534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7778913"/>
            <a:ext cx="4537710" cy="1166491"/>
          </a:xfrm>
        </p:spPr>
        <p:txBody>
          <a:bodyPr/>
          <a:lstStyle>
            <a:lvl1pPr marL="0" indent="0">
              <a:buNone/>
              <a:defRPr sz="1500"/>
            </a:lvl1pPr>
            <a:lvl2pPr marL="477317" indent="0">
              <a:buNone/>
              <a:defRPr sz="1300"/>
            </a:lvl2pPr>
            <a:lvl3pPr marL="954634" indent="0">
              <a:buNone/>
              <a:defRPr sz="1000"/>
            </a:lvl3pPr>
            <a:lvl4pPr marL="1431950" indent="0">
              <a:buNone/>
              <a:defRPr sz="900"/>
            </a:lvl4pPr>
            <a:lvl5pPr marL="1909267" indent="0">
              <a:buNone/>
              <a:defRPr sz="900"/>
            </a:lvl5pPr>
            <a:lvl6pPr marL="2386584" indent="0">
              <a:buNone/>
              <a:defRPr sz="900"/>
            </a:lvl6pPr>
            <a:lvl7pPr marL="2863901" indent="0">
              <a:buNone/>
              <a:defRPr sz="900"/>
            </a:lvl7pPr>
            <a:lvl8pPr marL="3341218" indent="0">
              <a:buNone/>
              <a:defRPr sz="900"/>
            </a:lvl8pPr>
            <a:lvl9pPr marL="3818534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5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398034"/>
            <a:ext cx="6806565" cy="1656556"/>
          </a:xfrm>
          <a:prstGeom prst="rect">
            <a:avLst/>
          </a:prstGeom>
        </p:spPr>
        <p:txBody>
          <a:bodyPr vert="horz" lIns="95463" tIns="47732" rIns="95463" bIns="47732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19181"/>
            <a:ext cx="6806565" cy="6559504"/>
          </a:xfrm>
          <a:prstGeom prst="rect">
            <a:avLst/>
          </a:prstGeom>
        </p:spPr>
        <p:txBody>
          <a:bodyPr vert="horz" lIns="95463" tIns="47732" rIns="95463" bIns="47732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212297"/>
            <a:ext cx="1764665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67BDD-AD9A-9745-8EBA-4B3FCA960F37}" type="datetimeFigureOut">
              <a:rPr lang="en-US" smtClean="0"/>
              <a:pPr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212297"/>
            <a:ext cx="2394903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212297"/>
            <a:ext cx="1764665" cy="529178"/>
          </a:xfrm>
          <a:prstGeom prst="rect">
            <a:avLst/>
          </a:prstGeom>
        </p:spPr>
        <p:txBody>
          <a:bodyPr vert="horz" lIns="95463" tIns="47732" rIns="95463" bIns="4773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B379-0C28-5B4F-8BF9-5F1EA716CE2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5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7317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988" indent="-357988" algn="l" defTabSz="477317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5640" indent="-298323" algn="l" defTabSz="477317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3292" indent="-238658" algn="l" defTabSz="477317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0609" indent="-238658" algn="l" defTabSz="477317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7926" indent="-238658" algn="l" defTabSz="477317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5242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79876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57193" indent="-238658" algn="l" defTabSz="47731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7317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463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50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9267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8658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63901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1218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18534" algn="l" defTabSz="47731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openxmlformats.org/officeDocument/2006/relationships/image" Target="../media/image1.jpeg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34743" y="1131942"/>
            <a:ext cx="3617766" cy="3652103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303" y="954467"/>
            <a:ext cx="3725658" cy="4240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7916" y="806562"/>
            <a:ext cx="3055645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Mouse vasohibin-1 (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NP_796328.2)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342" y="1442632"/>
            <a:ext cx="990425" cy="2409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03797" y="1683546"/>
            <a:ext cx="3449013" cy="115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7525" y="1074079"/>
            <a:ext cx="2805785" cy="631903"/>
          </a:xfrm>
          <a:prstGeom prst="rect">
            <a:avLst/>
          </a:prstGeom>
        </p:spPr>
      </p:pic>
      <p:sp>
        <p:nvSpPr>
          <p:cNvPr id="18" name="TextBox 62"/>
          <p:cNvSpPr txBox="1"/>
          <p:nvPr/>
        </p:nvSpPr>
        <p:spPr>
          <a:xfrm>
            <a:off x="374142" y="474729"/>
            <a:ext cx="350132" cy="388784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19" name="TextBox 62"/>
          <p:cNvSpPr txBox="1"/>
          <p:nvPr/>
        </p:nvSpPr>
        <p:spPr>
          <a:xfrm>
            <a:off x="3905823" y="474729"/>
            <a:ext cx="350132" cy="388784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3933255" y="806562"/>
            <a:ext cx="3097323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Human vasohibin-1 (NP_055724.1)</a:t>
            </a:r>
            <a:endParaRPr lang="fr-FR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ZoneTexte 109"/>
          <p:cNvSpPr txBox="1"/>
          <p:nvPr/>
        </p:nvSpPr>
        <p:spPr>
          <a:xfrm>
            <a:off x="4818888" y="115998"/>
            <a:ext cx="2757843" cy="527283"/>
          </a:xfrm>
          <a:prstGeom prst="rect">
            <a:avLst/>
          </a:prstGeom>
          <a:noFill/>
        </p:spPr>
        <p:txBody>
          <a:bodyPr wrap="square" lIns="95463" tIns="47732" rIns="95463" bIns="47732" rtlCol="0">
            <a:spAutoFit/>
          </a:bodyPr>
          <a:lstStyle/>
          <a:p>
            <a:r>
              <a:rPr lang="fr-FR" sz="1400" dirty="0" err="1">
                <a:latin typeface="Arial"/>
                <a:cs typeface="Arial"/>
              </a:rPr>
              <a:t>Hantelys</a:t>
            </a:r>
            <a:r>
              <a:rPr lang="fr-FR" sz="1400" dirty="0">
                <a:latin typeface="Arial"/>
                <a:cs typeface="Arial"/>
              </a:rPr>
              <a:t> et al, Figure 5-figure </a:t>
            </a:r>
            <a:r>
              <a:rPr lang="fr-FR" sz="1400" dirty="0" err="1">
                <a:latin typeface="Arial"/>
                <a:cs typeface="Arial"/>
              </a:rPr>
              <a:t>supplement</a:t>
            </a:r>
            <a:r>
              <a:rPr lang="fr-FR" sz="1400" dirty="0">
                <a:latin typeface="Arial"/>
                <a:cs typeface="Arial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72579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9616</TotalTime>
  <Words>25</Words>
  <Application>Microsoft Macintosh PowerPoint</Application>
  <PresentationFormat>Personnalisé</PresentationFormat>
  <Paragraphs>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Aina Aina</dc:creator>
  <cp:lastModifiedBy>Utilisateur Microsoft Office</cp:lastModifiedBy>
  <cp:revision>510</cp:revision>
  <cp:lastPrinted>2017-07-20T10:51:11Z</cp:lastPrinted>
  <dcterms:created xsi:type="dcterms:W3CDTF">2016-12-13T13:23:21Z</dcterms:created>
  <dcterms:modified xsi:type="dcterms:W3CDTF">2019-11-06T14:22:31Z</dcterms:modified>
</cp:coreProperties>
</file>