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6858000" cy="9144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6"/>
    <p:restoredTop sz="94640"/>
  </p:normalViewPr>
  <p:slideViewPr>
    <p:cSldViewPr>
      <p:cViewPr varScale="1">
        <p:scale>
          <a:sx n="72" d="100"/>
          <a:sy n="72" d="100"/>
        </p:scale>
        <p:origin x="2288" y="21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fr-FR"/>
              <a:t>Cliquez pour modifier le style du titre</a:t>
            </a:r>
            <a:endParaRPr lang="en-US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Cliquez pour modifier le style des sous-titres du masque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34A7AE-48B4-435C-8A4A-7D0EDC88E88C}" type="datetimeFigureOut">
              <a:rPr lang="en-US" smtClean="0"/>
              <a:pPr/>
              <a:t>11/6/19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24AED9-AF33-4A6B-B2D2-EBAAEEDEDD97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  <a:endParaRPr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34A7AE-48B4-435C-8A4A-7D0EDC88E88C}" type="datetimeFigureOut">
              <a:rPr lang="en-US" smtClean="0"/>
              <a:pPr/>
              <a:t>11/6/19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24AED9-AF33-4A6B-B2D2-EBAAEEDEDD97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fr-FR"/>
              <a:t>Cliquez pour modifier le style du titre</a:t>
            </a:r>
            <a:endParaRPr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34A7AE-48B4-435C-8A4A-7D0EDC88E88C}" type="datetimeFigureOut">
              <a:rPr lang="en-US" smtClean="0"/>
              <a:pPr/>
              <a:t>11/6/19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24AED9-AF33-4A6B-B2D2-EBAAEEDEDD97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34A7AE-48B4-435C-8A4A-7D0EDC88E88C}" type="datetimeFigureOut">
              <a:rPr lang="en-US" smtClean="0"/>
              <a:pPr/>
              <a:t>11/6/19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24AED9-AF33-4A6B-B2D2-EBAAEEDEDD97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Cliquez pour modifier le style du titre</a:t>
            </a: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34A7AE-48B4-435C-8A4A-7D0EDC88E88C}" type="datetimeFigureOut">
              <a:rPr lang="en-US" smtClean="0"/>
              <a:pPr/>
              <a:t>11/6/19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24AED9-AF33-4A6B-B2D2-EBAAEEDEDD97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34A7AE-48B4-435C-8A4A-7D0EDC88E88C}" type="datetimeFigureOut">
              <a:rPr lang="en-US" smtClean="0"/>
              <a:pPr/>
              <a:t>11/6/19</a:t>
            </a:fld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24AED9-AF33-4A6B-B2D2-EBAAEEDEDD97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fr-FR"/>
              <a:t>Cliquez pour modifier le style du titre</a:t>
            </a: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34A7AE-48B4-435C-8A4A-7D0EDC88E88C}" type="datetimeFigureOut">
              <a:rPr lang="en-US" smtClean="0"/>
              <a:pPr/>
              <a:t>11/6/19</a:t>
            </a:fld>
            <a:endParaRPr lang="en-US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24AED9-AF33-4A6B-B2D2-EBAAEEDEDD97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  <a:endParaRPr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34A7AE-48B4-435C-8A4A-7D0EDC88E88C}" type="datetimeFigureOut">
              <a:rPr lang="en-US" smtClean="0"/>
              <a:pPr/>
              <a:t>11/6/19</a:t>
            </a:fld>
            <a:endParaRPr lang="en-US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24AED9-AF33-4A6B-B2D2-EBAAEEDEDD97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34A7AE-48B4-435C-8A4A-7D0EDC88E88C}" type="datetimeFigureOut">
              <a:rPr lang="en-US" smtClean="0"/>
              <a:pPr/>
              <a:t>11/6/19</a:t>
            </a:fld>
            <a:endParaRPr lang="en-US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24AED9-AF33-4A6B-B2D2-EBAAEEDEDD97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pour modifier le style du titre</a:t>
            </a:r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34A7AE-48B4-435C-8A4A-7D0EDC88E88C}" type="datetimeFigureOut">
              <a:rPr lang="en-US" smtClean="0"/>
              <a:pPr/>
              <a:t>11/6/19</a:t>
            </a:fld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24AED9-AF33-4A6B-B2D2-EBAAEEDEDD97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pour modifier le style du titre</a:t>
            </a:r>
            <a:endParaRPr lang="en-US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34A7AE-48B4-435C-8A4A-7D0EDC88E88C}" type="datetimeFigureOut">
              <a:rPr lang="en-US" smtClean="0"/>
              <a:pPr/>
              <a:t>11/6/19</a:t>
            </a:fld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24AED9-AF33-4A6B-B2D2-EBAAEEDEDD97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Cliquez pour modifier le style du titre</a:t>
            </a: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34A7AE-48B4-435C-8A4A-7D0EDC88E88C}" type="datetimeFigureOut">
              <a:rPr lang="en-US" smtClean="0"/>
              <a:pPr/>
              <a:t>11/6/19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24AED9-AF33-4A6B-B2D2-EBAAEEDEDD97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e 3"/>
          <p:cNvGrpSpPr/>
          <p:nvPr/>
        </p:nvGrpSpPr>
        <p:grpSpPr>
          <a:xfrm>
            <a:off x="-27384" y="951855"/>
            <a:ext cx="6770791" cy="667817"/>
            <a:chOff x="4499992" y="4829670"/>
            <a:chExt cx="6770791" cy="667817"/>
          </a:xfrm>
        </p:grpSpPr>
        <p:pic>
          <p:nvPicPr>
            <p:cNvPr id="5" name="Picture 2" descr="C:\Users\garmy\Documents\_RESULTATS\Manip pour Fransky\REVISIONS\Demi-vie et KD WB\P21-demivie.jpg"/>
            <p:cNvPicPr>
              <a:picLocks noChangeAspect="1" noChangeArrowheads="1"/>
            </p:cNvPicPr>
            <p:nvPr/>
          </p:nvPicPr>
          <p:blipFill>
            <a:blip r:embed="rId2" cstate="print"/>
            <a:srcRect l="7375" t="53740" r="54048" b="41238"/>
            <a:stretch>
              <a:fillRect/>
            </a:stretch>
          </p:blipFill>
          <p:spPr bwMode="auto">
            <a:xfrm>
              <a:off x="8505056" y="5137447"/>
              <a:ext cx="2765727" cy="360040"/>
            </a:xfrm>
            <a:prstGeom prst="rect">
              <a:avLst/>
            </a:prstGeom>
            <a:noFill/>
            <a:ln w="3175">
              <a:solidFill>
                <a:schemeClr val="tx1"/>
              </a:solidFill>
            </a:ln>
          </p:spPr>
        </p:pic>
        <p:pic>
          <p:nvPicPr>
            <p:cNvPr id="6" name="Picture 3" descr="C:\Users\garmy\Documents\_RESULTATS\Manip pour Fransky\REVISIONS\Demi-vie et KD WB\VASH1-demivie.jpg"/>
            <p:cNvPicPr>
              <a:picLocks noChangeAspect="1" noChangeArrowheads="1"/>
            </p:cNvPicPr>
            <p:nvPr/>
          </p:nvPicPr>
          <p:blipFill>
            <a:blip r:embed="rId3" cstate="print"/>
            <a:srcRect l="7031" t="41180" r="54641" b="53798"/>
            <a:stretch>
              <a:fillRect/>
            </a:stretch>
          </p:blipFill>
          <p:spPr bwMode="auto">
            <a:xfrm>
              <a:off x="5076056" y="5137447"/>
              <a:ext cx="2747918" cy="36004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</p:pic>
        <p:sp>
          <p:nvSpPr>
            <p:cNvPr id="7" name="ZoneTexte 6"/>
            <p:cNvSpPr txBox="1"/>
            <p:nvPr/>
          </p:nvSpPr>
          <p:spPr>
            <a:xfrm>
              <a:off x="5220072" y="4829670"/>
              <a:ext cx="280831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/>
                <a:t>0h      4h      6h      8h      16h      24h</a:t>
              </a:r>
            </a:p>
          </p:txBody>
        </p:sp>
        <p:sp>
          <p:nvSpPr>
            <p:cNvPr id="8" name="ZoneTexte 7"/>
            <p:cNvSpPr txBox="1"/>
            <p:nvPr/>
          </p:nvSpPr>
          <p:spPr>
            <a:xfrm>
              <a:off x="4499992" y="5220488"/>
              <a:ext cx="64807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200" dirty="0"/>
                <a:t>49KDa</a:t>
              </a:r>
            </a:p>
          </p:txBody>
        </p:sp>
        <p:sp>
          <p:nvSpPr>
            <p:cNvPr id="9" name="ZoneTexte 8"/>
            <p:cNvSpPr txBox="1"/>
            <p:nvPr/>
          </p:nvSpPr>
          <p:spPr>
            <a:xfrm>
              <a:off x="7884368" y="5220488"/>
              <a:ext cx="64807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200" dirty="0"/>
                <a:t>28KDa</a:t>
              </a:r>
            </a:p>
          </p:txBody>
        </p:sp>
      </p:grpSp>
      <p:graphicFrame>
        <p:nvGraphicFramePr>
          <p:cNvPr id="13" name="Tableau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53546888"/>
              </p:ext>
            </p:extLst>
          </p:nvPr>
        </p:nvGraphicFramePr>
        <p:xfrm>
          <a:off x="1623992" y="6819096"/>
          <a:ext cx="3389183" cy="777240"/>
        </p:xfrm>
        <a:graphic>
          <a:graphicData uri="http://schemas.openxmlformats.org/drawingml/2006/table">
            <a:tbl>
              <a:tblPr/>
              <a:tblGrid>
                <a:gridCol w="6641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0832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0832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2708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2708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42708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427088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59080"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time</a:t>
                      </a:r>
                    </a:p>
                  </a:txBody>
                  <a:tcPr marL="45720" marR="4572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0 h</a:t>
                      </a:r>
                    </a:p>
                  </a:txBody>
                  <a:tcPr marL="45720" marR="4572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4 h</a:t>
                      </a:r>
                    </a:p>
                  </a:txBody>
                  <a:tcPr marL="45720" marR="4572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6 h</a:t>
                      </a:r>
                    </a:p>
                  </a:txBody>
                  <a:tcPr marL="45720" marR="4572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8 h</a:t>
                      </a:r>
                    </a:p>
                  </a:txBody>
                  <a:tcPr marL="45720" marR="4572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16 h</a:t>
                      </a:r>
                    </a:p>
                  </a:txBody>
                  <a:tcPr marL="45720" marR="4572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24 h</a:t>
                      </a:r>
                    </a:p>
                  </a:txBody>
                  <a:tcPr marL="45720" marR="4572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VASH-1</a:t>
                      </a:r>
                    </a:p>
                  </a:txBody>
                  <a:tcPr marL="45720" marR="4572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100%</a:t>
                      </a:r>
                    </a:p>
                  </a:txBody>
                  <a:tcPr marL="45720" marR="4572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110%</a:t>
                      </a:r>
                    </a:p>
                  </a:txBody>
                  <a:tcPr marL="45720" marR="4572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99%</a:t>
                      </a:r>
                    </a:p>
                  </a:txBody>
                  <a:tcPr marL="45720" marR="4572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88%</a:t>
                      </a:r>
                    </a:p>
                  </a:txBody>
                  <a:tcPr marL="45720" marR="4572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78%</a:t>
                      </a:r>
                    </a:p>
                  </a:txBody>
                  <a:tcPr marL="45720" marR="4572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71%</a:t>
                      </a:r>
                    </a:p>
                  </a:txBody>
                  <a:tcPr marL="45720" marR="4572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p21</a:t>
                      </a:r>
                    </a:p>
                  </a:txBody>
                  <a:tcPr marL="45720" marR="4572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100%</a:t>
                      </a:r>
                    </a:p>
                  </a:txBody>
                  <a:tcPr marL="45720" marR="4572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17%</a:t>
                      </a:r>
                    </a:p>
                  </a:txBody>
                  <a:tcPr marL="45720" marR="4572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30%</a:t>
                      </a:r>
                    </a:p>
                  </a:txBody>
                  <a:tcPr marL="45720" marR="4572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ND</a:t>
                      </a:r>
                    </a:p>
                  </a:txBody>
                  <a:tcPr marL="45720" marR="4572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8%</a:t>
                      </a:r>
                    </a:p>
                  </a:txBody>
                  <a:tcPr marL="45720" marR="4572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2%</a:t>
                      </a:r>
                    </a:p>
                  </a:txBody>
                  <a:tcPr marL="45720" marR="4572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14" name="ZoneTexte 13"/>
          <p:cNvSpPr txBox="1"/>
          <p:nvPr/>
        </p:nvSpPr>
        <p:spPr>
          <a:xfrm>
            <a:off x="116632" y="683568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rial" pitchFamily="34" charset="0"/>
                <a:cs typeface="Arial" pitchFamily="34" charset="0"/>
              </a:rPr>
              <a:t>A</a:t>
            </a:r>
          </a:p>
        </p:txBody>
      </p:sp>
      <p:pic>
        <p:nvPicPr>
          <p:cNvPr id="1026" name="Picture 2" descr="C:\Users\garmy\Documents\_RESULTATS\Manip pour Fransky\REVISIONS\Demi-vie et KD WB\demivie.tif"/>
          <p:cNvPicPr>
            <a:picLocks noChangeAspect="1" noChangeArrowheads="1"/>
          </p:cNvPicPr>
          <p:nvPr/>
        </p:nvPicPr>
        <p:blipFill>
          <a:blip r:embed="rId4" cstate="print"/>
          <a:srcRect l="7365" r="14349" b="14011"/>
          <a:stretch>
            <a:fillRect/>
          </a:stretch>
        </p:blipFill>
        <p:spPr bwMode="auto">
          <a:xfrm>
            <a:off x="1909515" y="4139952"/>
            <a:ext cx="3535709" cy="2304256"/>
          </a:xfrm>
          <a:prstGeom prst="rect">
            <a:avLst/>
          </a:prstGeom>
          <a:noFill/>
        </p:spPr>
      </p:pic>
      <p:sp>
        <p:nvSpPr>
          <p:cNvPr id="17" name="ZoneTexte 16"/>
          <p:cNvSpPr txBox="1"/>
          <p:nvPr/>
        </p:nvSpPr>
        <p:spPr>
          <a:xfrm>
            <a:off x="3677369" y="142471"/>
            <a:ext cx="29523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 err="1">
                <a:latin typeface="Arial" pitchFamily="34" charset="0"/>
                <a:cs typeface="Arial" pitchFamily="34" charset="0"/>
              </a:rPr>
              <a:t>Hantelys</a:t>
            </a:r>
            <a:r>
              <a:rPr lang="en-US" sz="1400" dirty="0">
                <a:latin typeface="Arial" pitchFamily="34" charset="0"/>
                <a:cs typeface="Arial" pitchFamily="34" charset="0"/>
              </a:rPr>
              <a:t> et al, Figure 7</a:t>
            </a:r>
            <a:r>
              <a:rPr lang="fr-FR" sz="1400" dirty="0">
                <a:latin typeface="Arial"/>
                <a:cs typeface="Arial"/>
              </a:rPr>
              <a:t>-figure </a:t>
            </a:r>
            <a:r>
              <a:rPr lang="fr-FR" sz="1400" dirty="0" err="1">
                <a:latin typeface="Arial"/>
                <a:cs typeface="Arial"/>
              </a:rPr>
              <a:t>supplement</a:t>
            </a:r>
            <a:r>
              <a:rPr lang="fr-FR" sz="1400" dirty="0">
                <a:latin typeface="Arial"/>
                <a:cs typeface="Arial"/>
              </a:rPr>
              <a:t> 1</a:t>
            </a:r>
            <a:endParaRPr lang="en-US" sz="1400" dirty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15" name="Groupe 14"/>
          <p:cNvGrpSpPr/>
          <p:nvPr/>
        </p:nvGrpSpPr>
        <p:grpSpPr>
          <a:xfrm>
            <a:off x="188641" y="683568"/>
            <a:ext cx="3054238" cy="3384376"/>
            <a:chOff x="507248" y="-871308"/>
            <a:chExt cx="3785849" cy="4195068"/>
          </a:xfrm>
        </p:grpSpPr>
        <p:sp>
          <p:nvSpPr>
            <p:cNvPr id="16" name="Line 644"/>
            <p:cNvSpPr>
              <a:spLocks noChangeShapeType="1"/>
            </p:cNvSpPr>
            <p:nvPr/>
          </p:nvSpPr>
          <p:spPr bwMode="auto">
            <a:xfrm>
              <a:off x="1059758" y="3071079"/>
              <a:ext cx="3161330" cy="0"/>
            </a:xfrm>
            <a:prstGeom prst="line">
              <a:avLst/>
            </a:prstGeom>
            <a:noFill/>
            <a:ln w="12700" cap="sq">
              <a:solidFill>
                <a:srgbClr val="808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Rectangle 645"/>
            <p:cNvSpPr>
              <a:spLocks noChangeArrowheads="1"/>
            </p:cNvSpPr>
            <p:nvPr/>
          </p:nvSpPr>
          <p:spPr bwMode="auto">
            <a:xfrm>
              <a:off x="1303193" y="3090985"/>
              <a:ext cx="84706" cy="9289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40</a:t>
              </a:r>
              <a:endParaRPr kumimoji="0" lang="fr-FR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" name="Line 646"/>
            <p:cNvSpPr>
              <a:spLocks noChangeShapeType="1"/>
            </p:cNvSpPr>
            <p:nvPr/>
          </p:nvSpPr>
          <p:spPr bwMode="auto">
            <a:xfrm flipV="1">
              <a:off x="1325324" y="3071079"/>
              <a:ext cx="763" cy="7372"/>
            </a:xfrm>
            <a:prstGeom prst="line">
              <a:avLst/>
            </a:prstGeom>
            <a:noFill/>
            <a:ln w="12700" cap="sq">
              <a:solidFill>
                <a:srgbClr val="808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Rectangle 655"/>
            <p:cNvSpPr>
              <a:spLocks noChangeArrowheads="1"/>
            </p:cNvSpPr>
            <p:nvPr/>
          </p:nvSpPr>
          <p:spPr bwMode="auto">
            <a:xfrm>
              <a:off x="2420888" y="3169872"/>
              <a:ext cx="578685" cy="153888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MW (</a:t>
              </a:r>
              <a:r>
                <a:rPr kumimoji="0" lang="fr-FR" sz="1000" b="0" i="0" u="none" strike="noStrike" cap="none" normalizeH="0" baseline="0" dirty="0" err="1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kDa</a:t>
              </a:r>
              <a:r>
                <a:rPr kumimoji="0" lang="fr-FR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)</a:t>
              </a:r>
              <a:endParaRPr kumimoji="0" lang="fr-FR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" name="Line 657"/>
            <p:cNvSpPr>
              <a:spLocks noChangeShapeType="1"/>
            </p:cNvSpPr>
            <p:nvPr/>
          </p:nvSpPr>
          <p:spPr bwMode="auto">
            <a:xfrm>
              <a:off x="1051974" y="611561"/>
              <a:ext cx="0" cy="2448272"/>
            </a:xfrm>
            <a:prstGeom prst="line">
              <a:avLst/>
            </a:prstGeom>
            <a:noFill/>
            <a:ln w="12700" cap="sq">
              <a:solidFill>
                <a:srgbClr val="808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Rectangle 658"/>
            <p:cNvSpPr>
              <a:spLocks noChangeArrowheads="1"/>
            </p:cNvSpPr>
            <p:nvPr/>
          </p:nvSpPr>
          <p:spPr bwMode="auto">
            <a:xfrm>
              <a:off x="906158" y="2822620"/>
              <a:ext cx="87427" cy="19075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0</a:t>
              </a:r>
              <a:endParaRPr kumimoji="0" lang="fr-FR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3" name="Line 659"/>
            <p:cNvSpPr>
              <a:spLocks noChangeShapeType="1"/>
            </p:cNvSpPr>
            <p:nvPr/>
          </p:nvSpPr>
          <p:spPr bwMode="auto">
            <a:xfrm>
              <a:off x="1054416" y="2850636"/>
              <a:ext cx="5342" cy="738"/>
            </a:xfrm>
            <a:prstGeom prst="line">
              <a:avLst/>
            </a:prstGeom>
            <a:noFill/>
            <a:ln w="12700" cap="sq">
              <a:solidFill>
                <a:srgbClr val="808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Rectangle 660"/>
            <p:cNvSpPr>
              <a:spLocks noChangeArrowheads="1"/>
            </p:cNvSpPr>
            <p:nvPr/>
          </p:nvSpPr>
          <p:spPr bwMode="auto">
            <a:xfrm>
              <a:off x="775018" y="2298424"/>
              <a:ext cx="218568" cy="19075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fr-FR" sz="1000" dirty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0.5</a:t>
              </a:r>
              <a:endParaRPr kumimoji="0" lang="fr-FR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5" name="Line 661"/>
            <p:cNvSpPr>
              <a:spLocks noChangeShapeType="1"/>
            </p:cNvSpPr>
            <p:nvPr/>
          </p:nvSpPr>
          <p:spPr bwMode="auto">
            <a:xfrm>
              <a:off x="1054416" y="2325703"/>
              <a:ext cx="5342" cy="738"/>
            </a:xfrm>
            <a:prstGeom prst="line">
              <a:avLst/>
            </a:prstGeom>
            <a:noFill/>
            <a:ln w="12700" cap="sq">
              <a:solidFill>
                <a:srgbClr val="808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Rectangle 662"/>
            <p:cNvSpPr>
              <a:spLocks noChangeArrowheads="1"/>
            </p:cNvSpPr>
            <p:nvPr/>
          </p:nvSpPr>
          <p:spPr bwMode="auto">
            <a:xfrm>
              <a:off x="906158" y="1773490"/>
              <a:ext cx="87427" cy="19075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1</a:t>
              </a:r>
              <a:endParaRPr kumimoji="0" lang="fr-FR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7" name="Line 663"/>
            <p:cNvSpPr>
              <a:spLocks noChangeShapeType="1"/>
            </p:cNvSpPr>
            <p:nvPr/>
          </p:nvSpPr>
          <p:spPr bwMode="auto">
            <a:xfrm>
              <a:off x="1054416" y="1800770"/>
              <a:ext cx="5342" cy="738"/>
            </a:xfrm>
            <a:prstGeom prst="line">
              <a:avLst/>
            </a:prstGeom>
            <a:noFill/>
            <a:ln w="12700" cap="sq">
              <a:solidFill>
                <a:srgbClr val="808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Rectangle 664"/>
            <p:cNvSpPr>
              <a:spLocks noChangeArrowheads="1"/>
            </p:cNvSpPr>
            <p:nvPr/>
          </p:nvSpPr>
          <p:spPr bwMode="auto">
            <a:xfrm>
              <a:off x="775018" y="1249295"/>
              <a:ext cx="218568" cy="19075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1</a:t>
              </a:r>
              <a:r>
                <a:rPr lang="fr-FR" sz="1000" dirty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,5</a:t>
              </a:r>
              <a:endParaRPr kumimoji="0" lang="fr-FR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9" name="Line 665"/>
            <p:cNvSpPr>
              <a:spLocks noChangeShapeType="1"/>
            </p:cNvSpPr>
            <p:nvPr/>
          </p:nvSpPr>
          <p:spPr bwMode="auto">
            <a:xfrm>
              <a:off x="1054416" y="1276574"/>
              <a:ext cx="5342" cy="738"/>
            </a:xfrm>
            <a:prstGeom prst="line">
              <a:avLst/>
            </a:prstGeom>
            <a:noFill/>
            <a:ln w="12700" cap="sq">
              <a:solidFill>
                <a:srgbClr val="808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Rectangle 666"/>
            <p:cNvSpPr>
              <a:spLocks noChangeArrowheads="1"/>
            </p:cNvSpPr>
            <p:nvPr/>
          </p:nvSpPr>
          <p:spPr bwMode="auto">
            <a:xfrm>
              <a:off x="906158" y="724362"/>
              <a:ext cx="87427" cy="19075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2</a:t>
              </a:r>
              <a:endParaRPr kumimoji="0" lang="fr-FR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1" name="Line 667"/>
            <p:cNvSpPr>
              <a:spLocks noChangeShapeType="1"/>
            </p:cNvSpPr>
            <p:nvPr/>
          </p:nvSpPr>
          <p:spPr bwMode="auto">
            <a:xfrm>
              <a:off x="1054416" y="751641"/>
              <a:ext cx="5342" cy="738"/>
            </a:xfrm>
            <a:prstGeom prst="line">
              <a:avLst/>
            </a:prstGeom>
            <a:noFill/>
            <a:ln w="12700" cap="sq">
              <a:solidFill>
                <a:srgbClr val="808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Rectangle 668"/>
            <p:cNvSpPr>
              <a:spLocks noChangeArrowheads="1"/>
            </p:cNvSpPr>
            <p:nvPr/>
          </p:nvSpPr>
          <p:spPr bwMode="auto">
            <a:xfrm rot="16200000">
              <a:off x="256056" y="1768107"/>
              <a:ext cx="671659" cy="16927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sz="11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AU (X10</a:t>
              </a:r>
              <a:r>
                <a:rPr kumimoji="0" lang="fr-FR" sz="1100" b="0" i="0" u="none" strike="noStrike" cap="none" normalizeH="0" baseline="3000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4</a:t>
              </a:r>
              <a:r>
                <a:rPr kumimoji="0" lang="fr-FR" sz="1100" b="0" i="0" u="none" strike="noStrike" cap="none" normalizeH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)</a:t>
              </a:r>
              <a:r>
                <a:rPr kumimoji="0" lang="fr-FR" sz="11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</a:t>
              </a:r>
              <a:endParaRPr kumimoji="0" lang="fr-FR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3" name="Line 669"/>
            <p:cNvSpPr>
              <a:spLocks noChangeShapeType="1"/>
            </p:cNvSpPr>
            <p:nvPr/>
          </p:nvSpPr>
          <p:spPr bwMode="auto">
            <a:xfrm flipV="1">
              <a:off x="1026181" y="2841052"/>
              <a:ext cx="51129" cy="8110"/>
            </a:xfrm>
            <a:prstGeom prst="line">
              <a:avLst/>
            </a:prstGeom>
            <a:noFill/>
            <a:ln w="12700" cap="rnd">
              <a:solidFill>
                <a:srgbClr val="80808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Line 670"/>
            <p:cNvSpPr>
              <a:spLocks noChangeShapeType="1"/>
            </p:cNvSpPr>
            <p:nvPr/>
          </p:nvSpPr>
          <p:spPr bwMode="auto">
            <a:xfrm flipV="1">
              <a:off x="1077310" y="2841052"/>
              <a:ext cx="51892" cy="738"/>
            </a:xfrm>
            <a:prstGeom prst="line">
              <a:avLst/>
            </a:prstGeom>
            <a:noFill/>
            <a:ln w="12700" cap="rnd">
              <a:solidFill>
                <a:srgbClr val="80808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Line 671"/>
            <p:cNvSpPr>
              <a:spLocks noChangeShapeType="1"/>
            </p:cNvSpPr>
            <p:nvPr/>
          </p:nvSpPr>
          <p:spPr bwMode="auto">
            <a:xfrm>
              <a:off x="1129202" y="2841052"/>
              <a:ext cx="51129" cy="9584"/>
            </a:xfrm>
            <a:prstGeom prst="line">
              <a:avLst/>
            </a:prstGeom>
            <a:noFill/>
            <a:ln w="12700" cap="rnd">
              <a:solidFill>
                <a:srgbClr val="80808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Line 672"/>
            <p:cNvSpPr>
              <a:spLocks noChangeShapeType="1"/>
            </p:cNvSpPr>
            <p:nvPr/>
          </p:nvSpPr>
          <p:spPr bwMode="auto">
            <a:xfrm flipV="1">
              <a:off x="1180331" y="2817459"/>
              <a:ext cx="51129" cy="33177"/>
            </a:xfrm>
            <a:prstGeom prst="line">
              <a:avLst/>
            </a:prstGeom>
            <a:noFill/>
            <a:ln w="12700" cap="rnd">
              <a:solidFill>
                <a:srgbClr val="80808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Line 673"/>
            <p:cNvSpPr>
              <a:spLocks noChangeShapeType="1"/>
            </p:cNvSpPr>
            <p:nvPr/>
          </p:nvSpPr>
          <p:spPr bwMode="auto">
            <a:xfrm>
              <a:off x="1231460" y="2817459"/>
              <a:ext cx="51892" cy="8847"/>
            </a:xfrm>
            <a:prstGeom prst="line">
              <a:avLst/>
            </a:prstGeom>
            <a:noFill/>
            <a:ln w="12700" cap="rnd">
              <a:solidFill>
                <a:srgbClr val="80808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Line 674"/>
            <p:cNvSpPr>
              <a:spLocks noChangeShapeType="1"/>
            </p:cNvSpPr>
            <p:nvPr/>
          </p:nvSpPr>
          <p:spPr bwMode="auto">
            <a:xfrm>
              <a:off x="1283352" y="2826307"/>
              <a:ext cx="51129" cy="39812"/>
            </a:xfrm>
            <a:prstGeom prst="line">
              <a:avLst/>
            </a:prstGeom>
            <a:noFill/>
            <a:ln w="12700" cap="rnd">
              <a:solidFill>
                <a:srgbClr val="80808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Line 675"/>
            <p:cNvSpPr>
              <a:spLocks noChangeShapeType="1"/>
            </p:cNvSpPr>
            <p:nvPr/>
          </p:nvSpPr>
          <p:spPr bwMode="auto">
            <a:xfrm flipV="1">
              <a:off x="1334481" y="2842526"/>
              <a:ext cx="51129" cy="23592"/>
            </a:xfrm>
            <a:prstGeom prst="line">
              <a:avLst/>
            </a:prstGeom>
            <a:noFill/>
            <a:ln w="12700" cap="rnd">
              <a:solidFill>
                <a:srgbClr val="80808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Line 676"/>
            <p:cNvSpPr>
              <a:spLocks noChangeShapeType="1"/>
            </p:cNvSpPr>
            <p:nvPr/>
          </p:nvSpPr>
          <p:spPr bwMode="auto">
            <a:xfrm flipV="1">
              <a:off x="1385610" y="2807138"/>
              <a:ext cx="51892" cy="35389"/>
            </a:xfrm>
            <a:prstGeom prst="line">
              <a:avLst/>
            </a:prstGeom>
            <a:noFill/>
            <a:ln w="12700" cap="rnd">
              <a:solidFill>
                <a:srgbClr val="80808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Line 677"/>
            <p:cNvSpPr>
              <a:spLocks noChangeShapeType="1"/>
            </p:cNvSpPr>
            <p:nvPr/>
          </p:nvSpPr>
          <p:spPr bwMode="auto">
            <a:xfrm>
              <a:off x="1437503" y="2807138"/>
              <a:ext cx="51129" cy="8847"/>
            </a:xfrm>
            <a:prstGeom prst="line">
              <a:avLst/>
            </a:prstGeom>
            <a:noFill/>
            <a:ln w="12700" cap="rnd">
              <a:solidFill>
                <a:srgbClr val="80808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Line 678"/>
            <p:cNvSpPr>
              <a:spLocks noChangeShapeType="1"/>
            </p:cNvSpPr>
            <p:nvPr/>
          </p:nvSpPr>
          <p:spPr bwMode="auto">
            <a:xfrm>
              <a:off x="1488632" y="2815985"/>
              <a:ext cx="51892" cy="10322"/>
            </a:xfrm>
            <a:prstGeom prst="line">
              <a:avLst/>
            </a:prstGeom>
            <a:noFill/>
            <a:ln w="12700" cap="rnd">
              <a:solidFill>
                <a:srgbClr val="80808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Line 679"/>
            <p:cNvSpPr>
              <a:spLocks noChangeShapeType="1"/>
            </p:cNvSpPr>
            <p:nvPr/>
          </p:nvSpPr>
          <p:spPr bwMode="auto">
            <a:xfrm>
              <a:off x="1540524" y="2826307"/>
              <a:ext cx="51129" cy="68566"/>
            </a:xfrm>
            <a:prstGeom prst="line">
              <a:avLst/>
            </a:prstGeom>
            <a:noFill/>
            <a:ln w="12700" cap="rnd">
              <a:solidFill>
                <a:srgbClr val="80808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Line 680"/>
            <p:cNvSpPr>
              <a:spLocks noChangeShapeType="1"/>
            </p:cNvSpPr>
            <p:nvPr/>
          </p:nvSpPr>
          <p:spPr bwMode="auto">
            <a:xfrm>
              <a:off x="1591653" y="2894872"/>
              <a:ext cx="51129" cy="15482"/>
            </a:xfrm>
            <a:prstGeom prst="line">
              <a:avLst/>
            </a:prstGeom>
            <a:noFill/>
            <a:ln w="12700" cap="rnd">
              <a:solidFill>
                <a:srgbClr val="80808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Line 681"/>
            <p:cNvSpPr>
              <a:spLocks noChangeShapeType="1"/>
            </p:cNvSpPr>
            <p:nvPr/>
          </p:nvSpPr>
          <p:spPr bwMode="auto">
            <a:xfrm flipV="1">
              <a:off x="1642782" y="2880127"/>
              <a:ext cx="51129" cy="30228"/>
            </a:xfrm>
            <a:prstGeom prst="line">
              <a:avLst/>
            </a:prstGeom>
            <a:noFill/>
            <a:ln w="12700" cap="rnd">
              <a:solidFill>
                <a:srgbClr val="80808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Line 682"/>
            <p:cNvSpPr>
              <a:spLocks noChangeShapeType="1"/>
            </p:cNvSpPr>
            <p:nvPr/>
          </p:nvSpPr>
          <p:spPr bwMode="auto">
            <a:xfrm flipV="1">
              <a:off x="1693911" y="2829256"/>
              <a:ext cx="51892" cy="50871"/>
            </a:xfrm>
            <a:prstGeom prst="line">
              <a:avLst/>
            </a:prstGeom>
            <a:noFill/>
            <a:ln w="12700" cap="rnd">
              <a:solidFill>
                <a:srgbClr val="80808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Line 683"/>
            <p:cNvSpPr>
              <a:spLocks noChangeShapeType="1"/>
            </p:cNvSpPr>
            <p:nvPr/>
          </p:nvSpPr>
          <p:spPr bwMode="auto">
            <a:xfrm flipV="1">
              <a:off x="1745803" y="2805663"/>
              <a:ext cx="51129" cy="23592"/>
            </a:xfrm>
            <a:prstGeom prst="line">
              <a:avLst/>
            </a:prstGeom>
            <a:noFill/>
            <a:ln w="12700" cap="rnd">
              <a:solidFill>
                <a:srgbClr val="80808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Line 684"/>
            <p:cNvSpPr>
              <a:spLocks noChangeShapeType="1"/>
            </p:cNvSpPr>
            <p:nvPr/>
          </p:nvSpPr>
          <p:spPr bwMode="auto">
            <a:xfrm flipV="1">
              <a:off x="1796932" y="2678853"/>
              <a:ext cx="51892" cy="126810"/>
            </a:xfrm>
            <a:prstGeom prst="line">
              <a:avLst/>
            </a:prstGeom>
            <a:noFill/>
            <a:ln w="12700" cap="rnd">
              <a:solidFill>
                <a:srgbClr val="80808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Line 685"/>
            <p:cNvSpPr>
              <a:spLocks noChangeShapeType="1"/>
            </p:cNvSpPr>
            <p:nvPr/>
          </p:nvSpPr>
          <p:spPr bwMode="auto">
            <a:xfrm flipV="1">
              <a:off x="1848824" y="2655998"/>
              <a:ext cx="51129" cy="22855"/>
            </a:xfrm>
            <a:prstGeom prst="line">
              <a:avLst/>
            </a:prstGeom>
            <a:noFill/>
            <a:ln w="12700" cap="rnd">
              <a:solidFill>
                <a:srgbClr val="80808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Line 686"/>
            <p:cNvSpPr>
              <a:spLocks noChangeShapeType="1"/>
            </p:cNvSpPr>
            <p:nvPr/>
          </p:nvSpPr>
          <p:spPr bwMode="auto">
            <a:xfrm>
              <a:off x="1899953" y="2655998"/>
              <a:ext cx="51129" cy="19906"/>
            </a:xfrm>
            <a:prstGeom prst="line">
              <a:avLst/>
            </a:prstGeom>
            <a:noFill/>
            <a:ln w="12700" cap="rnd">
              <a:solidFill>
                <a:srgbClr val="80808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Line 687"/>
            <p:cNvSpPr>
              <a:spLocks noChangeShapeType="1"/>
            </p:cNvSpPr>
            <p:nvPr/>
          </p:nvSpPr>
          <p:spPr bwMode="auto">
            <a:xfrm flipV="1">
              <a:off x="1951082" y="2665583"/>
              <a:ext cx="51892" cy="10322"/>
            </a:xfrm>
            <a:prstGeom prst="line">
              <a:avLst/>
            </a:prstGeom>
            <a:noFill/>
            <a:ln w="12700" cap="rnd">
              <a:solidFill>
                <a:srgbClr val="80808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Line 688"/>
            <p:cNvSpPr>
              <a:spLocks noChangeShapeType="1"/>
            </p:cNvSpPr>
            <p:nvPr/>
          </p:nvSpPr>
          <p:spPr bwMode="auto">
            <a:xfrm>
              <a:off x="2002974" y="2665583"/>
              <a:ext cx="51129" cy="59718"/>
            </a:xfrm>
            <a:prstGeom prst="line">
              <a:avLst/>
            </a:prstGeom>
            <a:noFill/>
            <a:ln w="12700" cap="rnd">
              <a:solidFill>
                <a:srgbClr val="80808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Line 689"/>
            <p:cNvSpPr>
              <a:spLocks noChangeShapeType="1"/>
            </p:cNvSpPr>
            <p:nvPr/>
          </p:nvSpPr>
          <p:spPr bwMode="auto">
            <a:xfrm>
              <a:off x="2054103" y="2725301"/>
              <a:ext cx="51892" cy="58981"/>
            </a:xfrm>
            <a:prstGeom prst="line">
              <a:avLst/>
            </a:prstGeom>
            <a:noFill/>
            <a:ln w="12700" cap="rnd">
              <a:solidFill>
                <a:srgbClr val="80808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Line 690"/>
            <p:cNvSpPr>
              <a:spLocks noChangeShapeType="1"/>
            </p:cNvSpPr>
            <p:nvPr/>
          </p:nvSpPr>
          <p:spPr bwMode="auto">
            <a:xfrm>
              <a:off x="2105995" y="2784282"/>
              <a:ext cx="51129" cy="2949"/>
            </a:xfrm>
            <a:prstGeom prst="line">
              <a:avLst/>
            </a:prstGeom>
            <a:noFill/>
            <a:ln w="12700" cap="rnd">
              <a:solidFill>
                <a:srgbClr val="80808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Line 691"/>
            <p:cNvSpPr>
              <a:spLocks noChangeShapeType="1"/>
            </p:cNvSpPr>
            <p:nvPr/>
          </p:nvSpPr>
          <p:spPr bwMode="auto">
            <a:xfrm flipV="1">
              <a:off x="2157124" y="2661896"/>
              <a:ext cx="51129" cy="125335"/>
            </a:xfrm>
            <a:prstGeom prst="line">
              <a:avLst/>
            </a:prstGeom>
            <a:noFill/>
            <a:ln w="12700" cap="rnd">
              <a:solidFill>
                <a:srgbClr val="80808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Line 692"/>
            <p:cNvSpPr>
              <a:spLocks noChangeShapeType="1"/>
            </p:cNvSpPr>
            <p:nvPr/>
          </p:nvSpPr>
          <p:spPr bwMode="auto">
            <a:xfrm flipV="1">
              <a:off x="2208253" y="2650837"/>
              <a:ext cx="51892" cy="11059"/>
            </a:xfrm>
            <a:prstGeom prst="line">
              <a:avLst/>
            </a:prstGeom>
            <a:noFill/>
            <a:ln w="12700" cap="rnd">
              <a:solidFill>
                <a:srgbClr val="80808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Line 693"/>
            <p:cNvSpPr>
              <a:spLocks noChangeShapeType="1"/>
            </p:cNvSpPr>
            <p:nvPr/>
          </p:nvSpPr>
          <p:spPr bwMode="auto">
            <a:xfrm flipV="1">
              <a:off x="2260146" y="2525502"/>
              <a:ext cx="51129" cy="125335"/>
            </a:xfrm>
            <a:prstGeom prst="line">
              <a:avLst/>
            </a:prstGeom>
            <a:noFill/>
            <a:ln w="12700" cap="rnd">
              <a:solidFill>
                <a:srgbClr val="80808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Line 694"/>
            <p:cNvSpPr>
              <a:spLocks noChangeShapeType="1"/>
            </p:cNvSpPr>
            <p:nvPr/>
          </p:nvSpPr>
          <p:spPr bwMode="auto">
            <a:xfrm flipV="1">
              <a:off x="2311275" y="2421547"/>
              <a:ext cx="51129" cy="103955"/>
            </a:xfrm>
            <a:prstGeom prst="line">
              <a:avLst/>
            </a:prstGeom>
            <a:noFill/>
            <a:ln w="12700" cap="rnd">
              <a:solidFill>
                <a:srgbClr val="80808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Line 695"/>
            <p:cNvSpPr>
              <a:spLocks noChangeShapeType="1"/>
            </p:cNvSpPr>
            <p:nvPr/>
          </p:nvSpPr>
          <p:spPr bwMode="auto">
            <a:xfrm>
              <a:off x="2362404" y="2421547"/>
              <a:ext cx="51892" cy="30965"/>
            </a:xfrm>
            <a:prstGeom prst="line">
              <a:avLst/>
            </a:prstGeom>
            <a:noFill/>
            <a:ln w="12700" cap="rnd">
              <a:solidFill>
                <a:srgbClr val="80808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Line 696"/>
            <p:cNvSpPr>
              <a:spLocks noChangeShapeType="1"/>
            </p:cNvSpPr>
            <p:nvPr/>
          </p:nvSpPr>
          <p:spPr bwMode="auto">
            <a:xfrm flipV="1">
              <a:off x="2414296" y="2415649"/>
              <a:ext cx="51129" cy="36863"/>
            </a:xfrm>
            <a:prstGeom prst="line">
              <a:avLst/>
            </a:prstGeom>
            <a:noFill/>
            <a:ln w="12700" cap="rnd">
              <a:solidFill>
                <a:srgbClr val="80808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Line 697"/>
            <p:cNvSpPr>
              <a:spLocks noChangeShapeType="1"/>
            </p:cNvSpPr>
            <p:nvPr/>
          </p:nvSpPr>
          <p:spPr bwMode="auto">
            <a:xfrm flipV="1">
              <a:off x="2465425" y="2289577"/>
              <a:ext cx="51892" cy="126073"/>
            </a:xfrm>
            <a:prstGeom prst="line">
              <a:avLst/>
            </a:prstGeom>
            <a:noFill/>
            <a:ln w="12700" cap="rnd">
              <a:solidFill>
                <a:srgbClr val="80808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Line 698"/>
            <p:cNvSpPr>
              <a:spLocks noChangeShapeType="1"/>
            </p:cNvSpPr>
            <p:nvPr/>
          </p:nvSpPr>
          <p:spPr bwMode="auto">
            <a:xfrm flipV="1">
              <a:off x="2517317" y="1822888"/>
              <a:ext cx="51129" cy="466689"/>
            </a:xfrm>
            <a:prstGeom prst="line">
              <a:avLst/>
            </a:prstGeom>
            <a:noFill/>
            <a:ln w="12700" cap="rnd">
              <a:solidFill>
                <a:srgbClr val="80808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Line 699"/>
            <p:cNvSpPr>
              <a:spLocks noChangeShapeType="1"/>
            </p:cNvSpPr>
            <p:nvPr/>
          </p:nvSpPr>
          <p:spPr bwMode="auto">
            <a:xfrm flipV="1">
              <a:off x="2568446" y="1775703"/>
              <a:ext cx="51129" cy="47185"/>
            </a:xfrm>
            <a:prstGeom prst="line">
              <a:avLst/>
            </a:prstGeom>
            <a:noFill/>
            <a:ln w="12700" cap="rnd">
              <a:solidFill>
                <a:srgbClr val="80808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Line 700"/>
            <p:cNvSpPr>
              <a:spLocks noChangeShapeType="1"/>
            </p:cNvSpPr>
            <p:nvPr/>
          </p:nvSpPr>
          <p:spPr bwMode="auto">
            <a:xfrm flipV="1">
              <a:off x="2619575" y="1612030"/>
              <a:ext cx="51892" cy="163673"/>
            </a:xfrm>
            <a:prstGeom prst="line">
              <a:avLst/>
            </a:prstGeom>
            <a:noFill/>
            <a:ln w="12700" cap="rnd">
              <a:solidFill>
                <a:srgbClr val="80808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" name="Line 701"/>
            <p:cNvSpPr>
              <a:spLocks noChangeShapeType="1"/>
            </p:cNvSpPr>
            <p:nvPr/>
          </p:nvSpPr>
          <p:spPr bwMode="auto">
            <a:xfrm flipV="1">
              <a:off x="2671467" y="1603182"/>
              <a:ext cx="51129" cy="8847"/>
            </a:xfrm>
            <a:prstGeom prst="line">
              <a:avLst/>
            </a:prstGeom>
            <a:noFill/>
            <a:ln w="12700" cap="rnd">
              <a:solidFill>
                <a:srgbClr val="80808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" name="Line 702"/>
            <p:cNvSpPr>
              <a:spLocks noChangeShapeType="1"/>
            </p:cNvSpPr>
            <p:nvPr/>
          </p:nvSpPr>
          <p:spPr bwMode="auto">
            <a:xfrm>
              <a:off x="2722596" y="1603182"/>
              <a:ext cx="51129" cy="738"/>
            </a:xfrm>
            <a:prstGeom prst="line">
              <a:avLst/>
            </a:prstGeom>
            <a:noFill/>
            <a:ln w="12700" cap="rnd">
              <a:solidFill>
                <a:srgbClr val="80808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" name="Line 703"/>
            <p:cNvSpPr>
              <a:spLocks noChangeShapeType="1"/>
            </p:cNvSpPr>
            <p:nvPr/>
          </p:nvSpPr>
          <p:spPr bwMode="auto">
            <a:xfrm>
              <a:off x="2773725" y="1603920"/>
              <a:ext cx="51892" cy="155563"/>
            </a:xfrm>
            <a:prstGeom prst="line">
              <a:avLst/>
            </a:prstGeom>
            <a:noFill/>
            <a:ln w="12700" cap="rnd">
              <a:solidFill>
                <a:srgbClr val="80808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" name="Line 704"/>
            <p:cNvSpPr>
              <a:spLocks noChangeShapeType="1"/>
            </p:cNvSpPr>
            <p:nvPr/>
          </p:nvSpPr>
          <p:spPr bwMode="auto">
            <a:xfrm>
              <a:off x="2825617" y="1759483"/>
              <a:ext cx="51129" cy="633312"/>
            </a:xfrm>
            <a:prstGeom prst="line">
              <a:avLst/>
            </a:prstGeom>
            <a:noFill/>
            <a:ln w="12700" cap="rnd">
              <a:solidFill>
                <a:srgbClr val="80808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" name="Line 705"/>
            <p:cNvSpPr>
              <a:spLocks noChangeShapeType="1"/>
            </p:cNvSpPr>
            <p:nvPr/>
          </p:nvSpPr>
          <p:spPr bwMode="auto">
            <a:xfrm>
              <a:off x="2876747" y="2392794"/>
              <a:ext cx="51129" cy="151876"/>
            </a:xfrm>
            <a:prstGeom prst="line">
              <a:avLst/>
            </a:prstGeom>
            <a:noFill/>
            <a:ln w="12700" cap="rnd">
              <a:solidFill>
                <a:srgbClr val="80808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" name="Line 706"/>
            <p:cNvSpPr>
              <a:spLocks noChangeShapeType="1"/>
            </p:cNvSpPr>
            <p:nvPr/>
          </p:nvSpPr>
          <p:spPr bwMode="auto">
            <a:xfrm>
              <a:off x="2927876" y="2544671"/>
              <a:ext cx="51892" cy="183579"/>
            </a:xfrm>
            <a:prstGeom prst="line">
              <a:avLst/>
            </a:prstGeom>
            <a:noFill/>
            <a:ln w="12700" cap="rnd">
              <a:solidFill>
                <a:srgbClr val="80808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" name="Line 707"/>
            <p:cNvSpPr>
              <a:spLocks noChangeShapeType="1"/>
            </p:cNvSpPr>
            <p:nvPr/>
          </p:nvSpPr>
          <p:spPr bwMode="auto">
            <a:xfrm>
              <a:off x="2979768" y="2728250"/>
              <a:ext cx="51129" cy="119437"/>
            </a:xfrm>
            <a:prstGeom prst="line">
              <a:avLst/>
            </a:prstGeom>
            <a:noFill/>
            <a:ln w="12700" cap="rnd">
              <a:solidFill>
                <a:srgbClr val="80808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" name="Line 708"/>
            <p:cNvSpPr>
              <a:spLocks noChangeShapeType="1"/>
            </p:cNvSpPr>
            <p:nvPr/>
          </p:nvSpPr>
          <p:spPr bwMode="auto">
            <a:xfrm>
              <a:off x="3030897" y="2847687"/>
              <a:ext cx="51892" cy="40549"/>
            </a:xfrm>
            <a:prstGeom prst="line">
              <a:avLst/>
            </a:prstGeom>
            <a:noFill/>
            <a:ln w="12700" cap="rnd">
              <a:solidFill>
                <a:srgbClr val="80808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" name="Line 709"/>
            <p:cNvSpPr>
              <a:spLocks noChangeShapeType="1"/>
            </p:cNvSpPr>
            <p:nvPr/>
          </p:nvSpPr>
          <p:spPr bwMode="auto">
            <a:xfrm flipV="1">
              <a:off x="3082789" y="2883076"/>
              <a:ext cx="51129" cy="5161"/>
            </a:xfrm>
            <a:prstGeom prst="line">
              <a:avLst/>
            </a:prstGeom>
            <a:noFill/>
            <a:ln w="12700" cap="rnd">
              <a:solidFill>
                <a:srgbClr val="80808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" name="Line 710"/>
            <p:cNvSpPr>
              <a:spLocks noChangeShapeType="1"/>
            </p:cNvSpPr>
            <p:nvPr/>
          </p:nvSpPr>
          <p:spPr bwMode="auto">
            <a:xfrm flipV="1">
              <a:off x="3133918" y="2832942"/>
              <a:ext cx="51129" cy="50134"/>
            </a:xfrm>
            <a:prstGeom prst="line">
              <a:avLst/>
            </a:prstGeom>
            <a:noFill/>
            <a:ln w="12700" cap="rnd">
              <a:solidFill>
                <a:srgbClr val="80808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" name="Line 711"/>
            <p:cNvSpPr>
              <a:spLocks noChangeShapeType="1"/>
            </p:cNvSpPr>
            <p:nvPr/>
          </p:nvSpPr>
          <p:spPr bwMode="auto">
            <a:xfrm>
              <a:off x="3185047" y="2832942"/>
              <a:ext cx="51892" cy="13271"/>
            </a:xfrm>
            <a:prstGeom prst="line">
              <a:avLst/>
            </a:prstGeom>
            <a:noFill/>
            <a:ln w="12700" cap="rnd">
              <a:solidFill>
                <a:srgbClr val="80808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" name="Line 712"/>
            <p:cNvSpPr>
              <a:spLocks noChangeShapeType="1"/>
            </p:cNvSpPr>
            <p:nvPr/>
          </p:nvSpPr>
          <p:spPr bwMode="auto">
            <a:xfrm flipV="1">
              <a:off x="3236939" y="2818197"/>
              <a:ext cx="51129" cy="28016"/>
            </a:xfrm>
            <a:prstGeom prst="line">
              <a:avLst/>
            </a:prstGeom>
            <a:noFill/>
            <a:ln w="12700" cap="rnd">
              <a:solidFill>
                <a:srgbClr val="80808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" name="Line 713"/>
            <p:cNvSpPr>
              <a:spLocks noChangeShapeType="1"/>
            </p:cNvSpPr>
            <p:nvPr/>
          </p:nvSpPr>
          <p:spPr bwMode="auto">
            <a:xfrm flipV="1">
              <a:off x="3288068" y="2743733"/>
              <a:ext cx="51892" cy="74464"/>
            </a:xfrm>
            <a:prstGeom prst="line">
              <a:avLst/>
            </a:prstGeom>
            <a:noFill/>
            <a:ln w="12700" cap="rnd">
              <a:solidFill>
                <a:srgbClr val="80808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" name="Line 714"/>
            <p:cNvSpPr>
              <a:spLocks noChangeShapeType="1"/>
            </p:cNvSpPr>
            <p:nvPr/>
          </p:nvSpPr>
          <p:spPr bwMode="auto">
            <a:xfrm>
              <a:off x="3339960" y="2743733"/>
              <a:ext cx="51129" cy="31702"/>
            </a:xfrm>
            <a:prstGeom prst="line">
              <a:avLst/>
            </a:prstGeom>
            <a:noFill/>
            <a:ln w="12700" cap="rnd">
              <a:solidFill>
                <a:srgbClr val="80808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" name="Line 715"/>
            <p:cNvSpPr>
              <a:spLocks noChangeShapeType="1"/>
            </p:cNvSpPr>
            <p:nvPr/>
          </p:nvSpPr>
          <p:spPr bwMode="auto">
            <a:xfrm>
              <a:off x="3391089" y="2775435"/>
              <a:ext cx="51129" cy="32440"/>
            </a:xfrm>
            <a:prstGeom prst="line">
              <a:avLst/>
            </a:prstGeom>
            <a:noFill/>
            <a:ln w="12700" cap="rnd">
              <a:solidFill>
                <a:srgbClr val="80808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" name="Line 716"/>
            <p:cNvSpPr>
              <a:spLocks noChangeShapeType="1"/>
            </p:cNvSpPr>
            <p:nvPr/>
          </p:nvSpPr>
          <p:spPr bwMode="auto">
            <a:xfrm flipV="1">
              <a:off x="3442218" y="2731936"/>
              <a:ext cx="51892" cy="75938"/>
            </a:xfrm>
            <a:prstGeom prst="line">
              <a:avLst/>
            </a:prstGeom>
            <a:noFill/>
            <a:ln w="12700" cap="rnd">
              <a:solidFill>
                <a:srgbClr val="80808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" name="Line 717"/>
            <p:cNvSpPr>
              <a:spLocks noChangeShapeType="1"/>
            </p:cNvSpPr>
            <p:nvPr/>
          </p:nvSpPr>
          <p:spPr bwMode="auto">
            <a:xfrm flipV="1">
              <a:off x="3494111" y="2700971"/>
              <a:ext cx="51129" cy="30965"/>
            </a:xfrm>
            <a:prstGeom prst="line">
              <a:avLst/>
            </a:prstGeom>
            <a:noFill/>
            <a:ln w="12700" cap="rnd">
              <a:solidFill>
                <a:srgbClr val="80808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" name="Line 718"/>
            <p:cNvSpPr>
              <a:spLocks noChangeShapeType="1"/>
            </p:cNvSpPr>
            <p:nvPr/>
          </p:nvSpPr>
          <p:spPr bwMode="auto">
            <a:xfrm>
              <a:off x="3545240" y="2700971"/>
              <a:ext cx="51129" cy="29490"/>
            </a:xfrm>
            <a:prstGeom prst="line">
              <a:avLst/>
            </a:prstGeom>
            <a:noFill/>
            <a:ln w="12700" cap="rnd">
              <a:solidFill>
                <a:srgbClr val="80808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3" name="Line 719"/>
            <p:cNvSpPr>
              <a:spLocks noChangeShapeType="1"/>
            </p:cNvSpPr>
            <p:nvPr/>
          </p:nvSpPr>
          <p:spPr bwMode="auto">
            <a:xfrm>
              <a:off x="3596369" y="2730462"/>
              <a:ext cx="51892" cy="38338"/>
            </a:xfrm>
            <a:prstGeom prst="line">
              <a:avLst/>
            </a:prstGeom>
            <a:noFill/>
            <a:ln w="12700" cap="rnd">
              <a:solidFill>
                <a:srgbClr val="80808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" name="Line 720"/>
            <p:cNvSpPr>
              <a:spLocks noChangeShapeType="1"/>
            </p:cNvSpPr>
            <p:nvPr/>
          </p:nvSpPr>
          <p:spPr bwMode="auto">
            <a:xfrm>
              <a:off x="3648261" y="2768800"/>
              <a:ext cx="51129" cy="8847"/>
            </a:xfrm>
            <a:prstGeom prst="line">
              <a:avLst/>
            </a:prstGeom>
            <a:noFill/>
            <a:ln w="12700" cap="rnd">
              <a:solidFill>
                <a:srgbClr val="80808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5" name="Line 721"/>
            <p:cNvSpPr>
              <a:spLocks noChangeShapeType="1"/>
            </p:cNvSpPr>
            <p:nvPr/>
          </p:nvSpPr>
          <p:spPr bwMode="auto">
            <a:xfrm>
              <a:off x="3699390" y="2777647"/>
              <a:ext cx="51129" cy="41287"/>
            </a:xfrm>
            <a:prstGeom prst="line">
              <a:avLst/>
            </a:prstGeom>
            <a:noFill/>
            <a:ln w="12700" cap="rnd">
              <a:solidFill>
                <a:srgbClr val="80808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" name="Line 722"/>
            <p:cNvSpPr>
              <a:spLocks noChangeShapeType="1"/>
            </p:cNvSpPr>
            <p:nvPr/>
          </p:nvSpPr>
          <p:spPr bwMode="auto">
            <a:xfrm flipV="1">
              <a:off x="3750519" y="2762164"/>
              <a:ext cx="51892" cy="56769"/>
            </a:xfrm>
            <a:prstGeom prst="line">
              <a:avLst/>
            </a:prstGeom>
            <a:noFill/>
            <a:ln w="12700" cap="rnd">
              <a:solidFill>
                <a:srgbClr val="80808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" name="Line 723"/>
            <p:cNvSpPr>
              <a:spLocks noChangeShapeType="1"/>
            </p:cNvSpPr>
            <p:nvPr/>
          </p:nvSpPr>
          <p:spPr bwMode="auto">
            <a:xfrm flipV="1">
              <a:off x="3802411" y="2742258"/>
              <a:ext cx="51129" cy="19906"/>
            </a:xfrm>
            <a:prstGeom prst="line">
              <a:avLst/>
            </a:prstGeom>
            <a:noFill/>
            <a:ln w="12700" cap="rnd">
              <a:solidFill>
                <a:srgbClr val="80808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" name="Line 724"/>
            <p:cNvSpPr>
              <a:spLocks noChangeShapeType="1"/>
            </p:cNvSpPr>
            <p:nvPr/>
          </p:nvSpPr>
          <p:spPr bwMode="auto">
            <a:xfrm>
              <a:off x="3853540" y="2742258"/>
              <a:ext cx="51892" cy="64142"/>
            </a:xfrm>
            <a:prstGeom prst="line">
              <a:avLst/>
            </a:prstGeom>
            <a:noFill/>
            <a:ln w="12700" cap="rnd">
              <a:solidFill>
                <a:srgbClr val="80808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" name="Line 725"/>
            <p:cNvSpPr>
              <a:spLocks noChangeShapeType="1"/>
            </p:cNvSpPr>
            <p:nvPr/>
          </p:nvSpPr>
          <p:spPr bwMode="auto">
            <a:xfrm>
              <a:off x="3905432" y="2806400"/>
              <a:ext cx="51129" cy="9584"/>
            </a:xfrm>
            <a:prstGeom prst="line">
              <a:avLst/>
            </a:prstGeom>
            <a:noFill/>
            <a:ln w="12700" cap="rnd">
              <a:solidFill>
                <a:srgbClr val="80808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" name="Line 726"/>
            <p:cNvSpPr>
              <a:spLocks noChangeShapeType="1"/>
            </p:cNvSpPr>
            <p:nvPr/>
          </p:nvSpPr>
          <p:spPr bwMode="auto">
            <a:xfrm flipV="1">
              <a:off x="3956561" y="2790180"/>
              <a:ext cx="51129" cy="25804"/>
            </a:xfrm>
            <a:prstGeom prst="line">
              <a:avLst/>
            </a:prstGeom>
            <a:noFill/>
            <a:ln w="12700" cap="rnd">
              <a:solidFill>
                <a:srgbClr val="80808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1" name="Line 727"/>
            <p:cNvSpPr>
              <a:spLocks noChangeShapeType="1"/>
            </p:cNvSpPr>
            <p:nvPr/>
          </p:nvSpPr>
          <p:spPr bwMode="auto">
            <a:xfrm>
              <a:off x="4007690" y="2790180"/>
              <a:ext cx="51892" cy="45710"/>
            </a:xfrm>
            <a:prstGeom prst="line">
              <a:avLst/>
            </a:prstGeom>
            <a:noFill/>
            <a:ln w="12700" cap="rnd">
              <a:solidFill>
                <a:srgbClr val="80808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" name="Line 728"/>
            <p:cNvSpPr>
              <a:spLocks noChangeShapeType="1"/>
            </p:cNvSpPr>
            <p:nvPr/>
          </p:nvSpPr>
          <p:spPr bwMode="auto">
            <a:xfrm flipV="1">
              <a:off x="4059582" y="2757003"/>
              <a:ext cx="51129" cy="78887"/>
            </a:xfrm>
            <a:prstGeom prst="line">
              <a:avLst/>
            </a:prstGeom>
            <a:noFill/>
            <a:ln w="12700" cap="rnd">
              <a:solidFill>
                <a:srgbClr val="80808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" name="Line 729"/>
            <p:cNvSpPr>
              <a:spLocks noChangeShapeType="1"/>
            </p:cNvSpPr>
            <p:nvPr/>
          </p:nvSpPr>
          <p:spPr bwMode="auto">
            <a:xfrm>
              <a:off x="4110711" y="2757003"/>
              <a:ext cx="51129" cy="1474"/>
            </a:xfrm>
            <a:prstGeom prst="line">
              <a:avLst/>
            </a:prstGeom>
            <a:noFill/>
            <a:ln w="12700" cap="rnd">
              <a:solidFill>
                <a:srgbClr val="80808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4" name="Line 730"/>
            <p:cNvSpPr>
              <a:spLocks noChangeShapeType="1"/>
            </p:cNvSpPr>
            <p:nvPr/>
          </p:nvSpPr>
          <p:spPr bwMode="auto">
            <a:xfrm>
              <a:off x="4161841" y="2758478"/>
              <a:ext cx="51892" cy="14008"/>
            </a:xfrm>
            <a:prstGeom prst="line">
              <a:avLst/>
            </a:prstGeom>
            <a:noFill/>
            <a:ln w="12700" cap="rnd">
              <a:solidFill>
                <a:srgbClr val="80808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5" name="Line 731"/>
            <p:cNvSpPr>
              <a:spLocks noChangeShapeType="1"/>
            </p:cNvSpPr>
            <p:nvPr/>
          </p:nvSpPr>
          <p:spPr bwMode="auto">
            <a:xfrm>
              <a:off x="4213732" y="2772486"/>
              <a:ext cx="51129" cy="46448"/>
            </a:xfrm>
            <a:prstGeom prst="line">
              <a:avLst/>
            </a:prstGeom>
            <a:noFill/>
            <a:ln w="12700" cap="rnd">
              <a:solidFill>
                <a:srgbClr val="80808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6" name="Line 732"/>
            <p:cNvSpPr>
              <a:spLocks noChangeShapeType="1"/>
            </p:cNvSpPr>
            <p:nvPr/>
          </p:nvSpPr>
          <p:spPr bwMode="auto">
            <a:xfrm flipV="1">
              <a:off x="1038391" y="2903719"/>
              <a:ext cx="50366" cy="1474"/>
            </a:xfrm>
            <a:prstGeom prst="line">
              <a:avLst/>
            </a:prstGeom>
            <a:noFill/>
            <a:ln w="12700" cap="rnd">
              <a:solidFill>
                <a:srgbClr val="00FF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7" name="Line 733"/>
            <p:cNvSpPr>
              <a:spLocks noChangeShapeType="1"/>
            </p:cNvSpPr>
            <p:nvPr/>
          </p:nvSpPr>
          <p:spPr bwMode="auto">
            <a:xfrm flipV="1">
              <a:off x="1088757" y="2889711"/>
              <a:ext cx="51129" cy="14008"/>
            </a:xfrm>
            <a:prstGeom prst="line">
              <a:avLst/>
            </a:prstGeom>
            <a:noFill/>
            <a:ln w="12700" cap="rnd">
              <a:solidFill>
                <a:srgbClr val="00FF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8" name="Line 734"/>
            <p:cNvSpPr>
              <a:spLocks noChangeShapeType="1"/>
            </p:cNvSpPr>
            <p:nvPr/>
          </p:nvSpPr>
          <p:spPr bwMode="auto">
            <a:xfrm>
              <a:off x="1139886" y="2889711"/>
              <a:ext cx="50366" cy="20643"/>
            </a:xfrm>
            <a:prstGeom prst="line">
              <a:avLst/>
            </a:prstGeom>
            <a:noFill/>
            <a:ln w="12700" cap="rnd">
              <a:solidFill>
                <a:srgbClr val="00FF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9" name="Line 735"/>
            <p:cNvSpPr>
              <a:spLocks noChangeShapeType="1"/>
            </p:cNvSpPr>
            <p:nvPr/>
          </p:nvSpPr>
          <p:spPr bwMode="auto">
            <a:xfrm>
              <a:off x="1190252" y="2910355"/>
              <a:ext cx="51129" cy="16220"/>
            </a:xfrm>
            <a:prstGeom prst="line">
              <a:avLst/>
            </a:prstGeom>
            <a:noFill/>
            <a:ln w="12700" cap="rnd">
              <a:solidFill>
                <a:srgbClr val="00FF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0" name="Line 736"/>
            <p:cNvSpPr>
              <a:spLocks noChangeShapeType="1"/>
            </p:cNvSpPr>
            <p:nvPr/>
          </p:nvSpPr>
          <p:spPr bwMode="auto">
            <a:xfrm flipV="1">
              <a:off x="1241381" y="2922151"/>
              <a:ext cx="51129" cy="4423"/>
            </a:xfrm>
            <a:prstGeom prst="line">
              <a:avLst/>
            </a:prstGeom>
            <a:noFill/>
            <a:ln w="12700" cap="rnd">
              <a:solidFill>
                <a:srgbClr val="00FF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1" name="Line 737"/>
            <p:cNvSpPr>
              <a:spLocks noChangeShapeType="1"/>
            </p:cNvSpPr>
            <p:nvPr/>
          </p:nvSpPr>
          <p:spPr bwMode="auto">
            <a:xfrm flipV="1">
              <a:off x="1292510" y="2905194"/>
              <a:ext cx="50366" cy="16957"/>
            </a:xfrm>
            <a:prstGeom prst="line">
              <a:avLst/>
            </a:prstGeom>
            <a:noFill/>
            <a:ln w="12700" cap="rnd">
              <a:solidFill>
                <a:srgbClr val="00FF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" name="Line 738"/>
            <p:cNvSpPr>
              <a:spLocks noChangeShapeType="1"/>
            </p:cNvSpPr>
            <p:nvPr/>
          </p:nvSpPr>
          <p:spPr bwMode="auto">
            <a:xfrm flipV="1">
              <a:off x="1342875" y="2833679"/>
              <a:ext cx="51129" cy="71515"/>
            </a:xfrm>
            <a:prstGeom prst="line">
              <a:avLst/>
            </a:prstGeom>
            <a:noFill/>
            <a:ln w="12700" cap="rnd">
              <a:solidFill>
                <a:srgbClr val="00FF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" name="Line 739"/>
            <p:cNvSpPr>
              <a:spLocks noChangeShapeType="1"/>
            </p:cNvSpPr>
            <p:nvPr/>
          </p:nvSpPr>
          <p:spPr bwMode="auto">
            <a:xfrm flipV="1">
              <a:off x="1394004" y="2778384"/>
              <a:ext cx="51129" cy="55295"/>
            </a:xfrm>
            <a:prstGeom prst="line">
              <a:avLst/>
            </a:prstGeom>
            <a:noFill/>
            <a:ln w="12700" cap="rnd">
              <a:solidFill>
                <a:srgbClr val="00FF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" name="Line 740"/>
            <p:cNvSpPr>
              <a:spLocks noChangeShapeType="1"/>
            </p:cNvSpPr>
            <p:nvPr/>
          </p:nvSpPr>
          <p:spPr bwMode="auto">
            <a:xfrm flipV="1">
              <a:off x="1445133" y="2765113"/>
              <a:ext cx="50366" cy="13271"/>
            </a:xfrm>
            <a:prstGeom prst="line">
              <a:avLst/>
            </a:prstGeom>
            <a:noFill/>
            <a:ln w="12700" cap="rnd">
              <a:solidFill>
                <a:srgbClr val="00FF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" name="Line 741"/>
            <p:cNvSpPr>
              <a:spLocks noChangeShapeType="1"/>
            </p:cNvSpPr>
            <p:nvPr/>
          </p:nvSpPr>
          <p:spPr bwMode="auto">
            <a:xfrm>
              <a:off x="1495500" y="2765113"/>
              <a:ext cx="51129" cy="14008"/>
            </a:xfrm>
            <a:prstGeom prst="line">
              <a:avLst/>
            </a:prstGeom>
            <a:noFill/>
            <a:ln w="12700" cap="rnd">
              <a:solidFill>
                <a:srgbClr val="00FF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6" name="Line 742"/>
            <p:cNvSpPr>
              <a:spLocks noChangeShapeType="1"/>
            </p:cNvSpPr>
            <p:nvPr/>
          </p:nvSpPr>
          <p:spPr bwMode="auto">
            <a:xfrm>
              <a:off x="1546629" y="2779121"/>
              <a:ext cx="50366" cy="1474"/>
            </a:xfrm>
            <a:prstGeom prst="line">
              <a:avLst/>
            </a:prstGeom>
            <a:noFill/>
            <a:ln w="12700" cap="rnd">
              <a:solidFill>
                <a:srgbClr val="00FF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7" name="Line 743"/>
            <p:cNvSpPr>
              <a:spLocks noChangeShapeType="1"/>
            </p:cNvSpPr>
            <p:nvPr/>
          </p:nvSpPr>
          <p:spPr bwMode="auto">
            <a:xfrm>
              <a:off x="1596994" y="2780596"/>
              <a:ext cx="51129" cy="15482"/>
            </a:xfrm>
            <a:prstGeom prst="line">
              <a:avLst/>
            </a:prstGeom>
            <a:noFill/>
            <a:ln w="12700" cap="rnd">
              <a:solidFill>
                <a:srgbClr val="00FF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8" name="Line 744"/>
            <p:cNvSpPr>
              <a:spLocks noChangeShapeType="1"/>
            </p:cNvSpPr>
            <p:nvPr/>
          </p:nvSpPr>
          <p:spPr bwMode="auto">
            <a:xfrm flipV="1">
              <a:off x="1648123" y="2770274"/>
              <a:ext cx="51129" cy="25804"/>
            </a:xfrm>
            <a:prstGeom prst="line">
              <a:avLst/>
            </a:prstGeom>
            <a:noFill/>
            <a:ln w="12700" cap="rnd">
              <a:solidFill>
                <a:srgbClr val="00FF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9" name="Line 745"/>
            <p:cNvSpPr>
              <a:spLocks noChangeShapeType="1"/>
            </p:cNvSpPr>
            <p:nvPr/>
          </p:nvSpPr>
          <p:spPr bwMode="auto">
            <a:xfrm>
              <a:off x="1699252" y="2770274"/>
              <a:ext cx="50366" cy="55295"/>
            </a:xfrm>
            <a:prstGeom prst="line">
              <a:avLst/>
            </a:prstGeom>
            <a:noFill/>
            <a:ln w="12700" cap="rnd">
              <a:solidFill>
                <a:srgbClr val="00FF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" name="Line 746"/>
            <p:cNvSpPr>
              <a:spLocks noChangeShapeType="1"/>
            </p:cNvSpPr>
            <p:nvPr/>
          </p:nvSpPr>
          <p:spPr bwMode="auto">
            <a:xfrm>
              <a:off x="1749618" y="2825569"/>
              <a:ext cx="51129" cy="30228"/>
            </a:xfrm>
            <a:prstGeom prst="line">
              <a:avLst/>
            </a:prstGeom>
            <a:noFill/>
            <a:ln w="12700" cap="rnd">
              <a:solidFill>
                <a:srgbClr val="00FF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1" name="Line 747"/>
            <p:cNvSpPr>
              <a:spLocks noChangeShapeType="1"/>
            </p:cNvSpPr>
            <p:nvPr/>
          </p:nvSpPr>
          <p:spPr bwMode="auto">
            <a:xfrm flipV="1">
              <a:off x="1800747" y="2785020"/>
              <a:ext cx="50366" cy="70777"/>
            </a:xfrm>
            <a:prstGeom prst="line">
              <a:avLst/>
            </a:prstGeom>
            <a:noFill/>
            <a:ln w="12700" cap="rnd">
              <a:solidFill>
                <a:srgbClr val="00FF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2" name="Line 748"/>
            <p:cNvSpPr>
              <a:spLocks noChangeShapeType="1"/>
            </p:cNvSpPr>
            <p:nvPr/>
          </p:nvSpPr>
          <p:spPr bwMode="auto">
            <a:xfrm>
              <a:off x="1851114" y="2785020"/>
              <a:ext cx="51129" cy="66354"/>
            </a:xfrm>
            <a:prstGeom prst="line">
              <a:avLst/>
            </a:prstGeom>
            <a:noFill/>
            <a:ln w="12700" cap="rnd">
              <a:solidFill>
                <a:srgbClr val="00FF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3" name="Line 749"/>
            <p:cNvSpPr>
              <a:spLocks noChangeShapeType="1"/>
            </p:cNvSpPr>
            <p:nvPr/>
          </p:nvSpPr>
          <p:spPr bwMode="auto">
            <a:xfrm>
              <a:off x="1902243" y="2851374"/>
              <a:ext cx="51129" cy="13271"/>
            </a:xfrm>
            <a:prstGeom prst="line">
              <a:avLst/>
            </a:prstGeom>
            <a:noFill/>
            <a:ln w="12700" cap="rnd">
              <a:solidFill>
                <a:srgbClr val="00FF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4" name="Line 750"/>
            <p:cNvSpPr>
              <a:spLocks noChangeShapeType="1"/>
            </p:cNvSpPr>
            <p:nvPr/>
          </p:nvSpPr>
          <p:spPr bwMode="auto">
            <a:xfrm flipV="1">
              <a:off x="1953372" y="2832205"/>
              <a:ext cx="50366" cy="32440"/>
            </a:xfrm>
            <a:prstGeom prst="line">
              <a:avLst/>
            </a:prstGeom>
            <a:noFill/>
            <a:ln w="12700" cap="rnd">
              <a:solidFill>
                <a:srgbClr val="00FF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5" name="Line 751"/>
            <p:cNvSpPr>
              <a:spLocks noChangeShapeType="1"/>
            </p:cNvSpPr>
            <p:nvPr/>
          </p:nvSpPr>
          <p:spPr bwMode="auto">
            <a:xfrm flipV="1">
              <a:off x="2003737" y="2828518"/>
              <a:ext cx="51129" cy="3687"/>
            </a:xfrm>
            <a:prstGeom prst="line">
              <a:avLst/>
            </a:prstGeom>
            <a:noFill/>
            <a:ln w="12700" cap="rnd">
              <a:solidFill>
                <a:srgbClr val="00FF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6" name="Line 752"/>
            <p:cNvSpPr>
              <a:spLocks noChangeShapeType="1"/>
            </p:cNvSpPr>
            <p:nvPr/>
          </p:nvSpPr>
          <p:spPr bwMode="auto">
            <a:xfrm flipV="1">
              <a:off x="2054866" y="2812298"/>
              <a:ext cx="50366" cy="16220"/>
            </a:xfrm>
            <a:prstGeom prst="line">
              <a:avLst/>
            </a:prstGeom>
            <a:noFill/>
            <a:ln w="12700" cap="rnd">
              <a:solidFill>
                <a:srgbClr val="00FF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7" name="Line 753"/>
            <p:cNvSpPr>
              <a:spLocks noChangeShapeType="1"/>
            </p:cNvSpPr>
            <p:nvPr/>
          </p:nvSpPr>
          <p:spPr bwMode="auto">
            <a:xfrm flipV="1">
              <a:off x="2105232" y="2779859"/>
              <a:ext cx="51129" cy="32440"/>
            </a:xfrm>
            <a:prstGeom prst="line">
              <a:avLst/>
            </a:prstGeom>
            <a:noFill/>
            <a:ln w="12700" cap="rnd">
              <a:solidFill>
                <a:srgbClr val="00FF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8" name="Line 754"/>
            <p:cNvSpPr>
              <a:spLocks noChangeShapeType="1"/>
            </p:cNvSpPr>
            <p:nvPr/>
          </p:nvSpPr>
          <p:spPr bwMode="auto">
            <a:xfrm>
              <a:off x="2156361" y="2779859"/>
              <a:ext cx="51129" cy="1474"/>
            </a:xfrm>
            <a:prstGeom prst="line">
              <a:avLst/>
            </a:prstGeom>
            <a:noFill/>
            <a:ln w="12700" cap="rnd">
              <a:solidFill>
                <a:srgbClr val="00FF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9" name="Line 755"/>
            <p:cNvSpPr>
              <a:spLocks noChangeShapeType="1"/>
            </p:cNvSpPr>
            <p:nvPr/>
          </p:nvSpPr>
          <p:spPr bwMode="auto">
            <a:xfrm flipV="1">
              <a:off x="2207490" y="2758478"/>
              <a:ext cx="50366" cy="22855"/>
            </a:xfrm>
            <a:prstGeom prst="line">
              <a:avLst/>
            </a:prstGeom>
            <a:noFill/>
            <a:ln w="12700" cap="rnd">
              <a:solidFill>
                <a:srgbClr val="00FF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0" name="Line 756"/>
            <p:cNvSpPr>
              <a:spLocks noChangeShapeType="1"/>
            </p:cNvSpPr>
            <p:nvPr/>
          </p:nvSpPr>
          <p:spPr bwMode="auto">
            <a:xfrm flipV="1">
              <a:off x="2257856" y="2698760"/>
              <a:ext cx="51129" cy="59718"/>
            </a:xfrm>
            <a:prstGeom prst="line">
              <a:avLst/>
            </a:prstGeom>
            <a:noFill/>
            <a:ln w="12700" cap="rnd">
              <a:solidFill>
                <a:srgbClr val="00FF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1" name="Line 757"/>
            <p:cNvSpPr>
              <a:spLocks noChangeShapeType="1"/>
            </p:cNvSpPr>
            <p:nvPr/>
          </p:nvSpPr>
          <p:spPr bwMode="auto">
            <a:xfrm flipV="1">
              <a:off x="2308985" y="2664108"/>
              <a:ext cx="51129" cy="34651"/>
            </a:xfrm>
            <a:prstGeom prst="line">
              <a:avLst/>
            </a:prstGeom>
            <a:noFill/>
            <a:ln w="12700" cap="rnd">
              <a:solidFill>
                <a:srgbClr val="00FF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2" name="Line 758"/>
            <p:cNvSpPr>
              <a:spLocks noChangeShapeType="1"/>
            </p:cNvSpPr>
            <p:nvPr/>
          </p:nvSpPr>
          <p:spPr bwMode="auto">
            <a:xfrm flipV="1">
              <a:off x="2360114" y="2492325"/>
              <a:ext cx="50366" cy="171783"/>
            </a:xfrm>
            <a:prstGeom prst="line">
              <a:avLst/>
            </a:prstGeom>
            <a:noFill/>
            <a:ln w="12700" cap="rnd">
              <a:solidFill>
                <a:srgbClr val="00FF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3" name="Line 759"/>
            <p:cNvSpPr>
              <a:spLocks noChangeShapeType="1"/>
            </p:cNvSpPr>
            <p:nvPr/>
          </p:nvSpPr>
          <p:spPr bwMode="auto">
            <a:xfrm flipV="1">
              <a:off x="2410480" y="2341923"/>
              <a:ext cx="51129" cy="150402"/>
            </a:xfrm>
            <a:prstGeom prst="line">
              <a:avLst/>
            </a:prstGeom>
            <a:noFill/>
            <a:ln w="12700" cap="rnd">
              <a:solidFill>
                <a:srgbClr val="00FF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4" name="Line 760"/>
            <p:cNvSpPr>
              <a:spLocks noChangeShapeType="1"/>
            </p:cNvSpPr>
            <p:nvPr/>
          </p:nvSpPr>
          <p:spPr bwMode="auto">
            <a:xfrm flipV="1">
              <a:off x="2461609" y="2297687"/>
              <a:ext cx="50366" cy="44236"/>
            </a:xfrm>
            <a:prstGeom prst="line">
              <a:avLst/>
            </a:prstGeom>
            <a:noFill/>
            <a:ln w="12700" cap="rnd">
              <a:solidFill>
                <a:srgbClr val="00FF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5" name="Line 761"/>
            <p:cNvSpPr>
              <a:spLocks noChangeShapeType="1"/>
            </p:cNvSpPr>
            <p:nvPr/>
          </p:nvSpPr>
          <p:spPr bwMode="auto">
            <a:xfrm flipV="1">
              <a:off x="2511975" y="2167191"/>
              <a:ext cx="51129" cy="130496"/>
            </a:xfrm>
            <a:prstGeom prst="line">
              <a:avLst/>
            </a:prstGeom>
            <a:noFill/>
            <a:ln w="12700" cap="rnd">
              <a:solidFill>
                <a:srgbClr val="00FF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6" name="Line 762"/>
            <p:cNvSpPr>
              <a:spLocks noChangeShapeType="1"/>
            </p:cNvSpPr>
            <p:nvPr/>
          </p:nvSpPr>
          <p:spPr bwMode="auto">
            <a:xfrm flipV="1">
              <a:off x="2563105" y="1953384"/>
              <a:ext cx="50366" cy="213807"/>
            </a:xfrm>
            <a:prstGeom prst="line">
              <a:avLst/>
            </a:prstGeom>
            <a:noFill/>
            <a:ln w="12700" cap="rnd">
              <a:solidFill>
                <a:srgbClr val="00FF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7" name="Line 763"/>
            <p:cNvSpPr>
              <a:spLocks noChangeShapeType="1"/>
            </p:cNvSpPr>
            <p:nvPr/>
          </p:nvSpPr>
          <p:spPr bwMode="auto">
            <a:xfrm flipV="1">
              <a:off x="2613470" y="1944536"/>
              <a:ext cx="51129" cy="8847"/>
            </a:xfrm>
            <a:prstGeom prst="line">
              <a:avLst/>
            </a:prstGeom>
            <a:noFill/>
            <a:ln w="12700" cap="rnd">
              <a:solidFill>
                <a:srgbClr val="00FF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8" name="Line 764"/>
            <p:cNvSpPr>
              <a:spLocks noChangeShapeType="1"/>
            </p:cNvSpPr>
            <p:nvPr/>
          </p:nvSpPr>
          <p:spPr bwMode="auto">
            <a:xfrm>
              <a:off x="2664599" y="1944536"/>
              <a:ext cx="51129" cy="83311"/>
            </a:xfrm>
            <a:prstGeom prst="line">
              <a:avLst/>
            </a:prstGeom>
            <a:noFill/>
            <a:ln w="12700" cap="rnd">
              <a:solidFill>
                <a:srgbClr val="00FF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9" name="Line 765"/>
            <p:cNvSpPr>
              <a:spLocks noChangeShapeType="1"/>
            </p:cNvSpPr>
            <p:nvPr/>
          </p:nvSpPr>
          <p:spPr bwMode="auto">
            <a:xfrm flipV="1">
              <a:off x="2715728" y="1879657"/>
              <a:ext cx="50366" cy="148191"/>
            </a:xfrm>
            <a:prstGeom prst="line">
              <a:avLst/>
            </a:prstGeom>
            <a:noFill/>
            <a:ln w="12700" cap="rnd">
              <a:solidFill>
                <a:srgbClr val="00FF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0" name="Line 766"/>
            <p:cNvSpPr>
              <a:spLocks noChangeShapeType="1"/>
            </p:cNvSpPr>
            <p:nvPr/>
          </p:nvSpPr>
          <p:spPr bwMode="auto">
            <a:xfrm>
              <a:off x="2766094" y="1879657"/>
              <a:ext cx="51129" cy="64879"/>
            </a:xfrm>
            <a:prstGeom prst="line">
              <a:avLst/>
            </a:prstGeom>
            <a:noFill/>
            <a:ln w="12700" cap="rnd">
              <a:solidFill>
                <a:srgbClr val="00FF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1" name="Line 767"/>
            <p:cNvSpPr>
              <a:spLocks noChangeShapeType="1"/>
            </p:cNvSpPr>
            <p:nvPr/>
          </p:nvSpPr>
          <p:spPr bwMode="auto">
            <a:xfrm>
              <a:off x="2817223" y="1944536"/>
              <a:ext cx="51129" cy="348727"/>
            </a:xfrm>
            <a:prstGeom prst="line">
              <a:avLst/>
            </a:prstGeom>
            <a:noFill/>
            <a:ln w="12700" cap="rnd">
              <a:solidFill>
                <a:srgbClr val="00FF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2" name="Line 768"/>
            <p:cNvSpPr>
              <a:spLocks noChangeShapeType="1"/>
            </p:cNvSpPr>
            <p:nvPr/>
          </p:nvSpPr>
          <p:spPr bwMode="auto">
            <a:xfrm>
              <a:off x="2868352" y="2293263"/>
              <a:ext cx="50366" cy="234450"/>
            </a:xfrm>
            <a:prstGeom prst="line">
              <a:avLst/>
            </a:prstGeom>
            <a:noFill/>
            <a:ln w="12700" cap="rnd">
              <a:solidFill>
                <a:srgbClr val="00FF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3" name="Line 769"/>
            <p:cNvSpPr>
              <a:spLocks noChangeShapeType="1"/>
            </p:cNvSpPr>
            <p:nvPr/>
          </p:nvSpPr>
          <p:spPr bwMode="auto">
            <a:xfrm>
              <a:off x="2918718" y="2527713"/>
              <a:ext cx="51129" cy="112802"/>
            </a:xfrm>
            <a:prstGeom prst="line">
              <a:avLst/>
            </a:prstGeom>
            <a:noFill/>
            <a:ln w="12700" cap="rnd">
              <a:solidFill>
                <a:srgbClr val="00FF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4" name="Line 770"/>
            <p:cNvSpPr>
              <a:spLocks noChangeShapeType="1"/>
            </p:cNvSpPr>
            <p:nvPr/>
          </p:nvSpPr>
          <p:spPr bwMode="auto">
            <a:xfrm>
              <a:off x="2969847" y="2640516"/>
              <a:ext cx="50366" cy="119437"/>
            </a:xfrm>
            <a:prstGeom prst="line">
              <a:avLst/>
            </a:prstGeom>
            <a:noFill/>
            <a:ln w="12700" cap="rnd">
              <a:solidFill>
                <a:srgbClr val="00FF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5" name="Line 771"/>
            <p:cNvSpPr>
              <a:spLocks noChangeShapeType="1"/>
            </p:cNvSpPr>
            <p:nvPr/>
          </p:nvSpPr>
          <p:spPr bwMode="auto">
            <a:xfrm>
              <a:off x="3020213" y="2759952"/>
              <a:ext cx="51129" cy="34651"/>
            </a:xfrm>
            <a:prstGeom prst="line">
              <a:avLst/>
            </a:prstGeom>
            <a:noFill/>
            <a:ln w="12700" cap="rnd">
              <a:solidFill>
                <a:srgbClr val="00FF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6" name="Line 772"/>
            <p:cNvSpPr>
              <a:spLocks noChangeShapeType="1"/>
            </p:cNvSpPr>
            <p:nvPr/>
          </p:nvSpPr>
          <p:spPr bwMode="auto">
            <a:xfrm>
              <a:off x="3071342" y="2794604"/>
              <a:ext cx="51129" cy="14008"/>
            </a:xfrm>
            <a:prstGeom prst="line">
              <a:avLst/>
            </a:prstGeom>
            <a:noFill/>
            <a:ln w="12700" cap="rnd">
              <a:solidFill>
                <a:srgbClr val="00FF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7" name="Line 773"/>
            <p:cNvSpPr>
              <a:spLocks noChangeShapeType="1"/>
            </p:cNvSpPr>
            <p:nvPr/>
          </p:nvSpPr>
          <p:spPr bwMode="auto">
            <a:xfrm flipV="1">
              <a:off x="3122471" y="2805663"/>
              <a:ext cx="50366" cy="2949"/>
            </a:xfrm>
            <a:prstGeom prst="line">
              <a:avLst/>
            </a:prstGeom>
            <a:noFill/>
            <a:ln w="12700" cap="rnd">
              <a:solidFill>
                <a:srgbClr val="00FF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8" name="Line 774"/>
            <p:cNvSpPr>
              <a:spLocks noChangeShapeType="1"/>
            </p:cNvSpPr>
            <p:nvPr/>
          </p:nvSpPr>
          <p:spPr bwMode="auto">
            <a:xfrm>
              <a:off x="3172837" y="2805663"/>
              <a:ext cx="51129" cy="27279"/>
            </a:xfrm>
            <a:prstGeom prst="line">
              <a:avLst/>
            </a:prstGeom>
            <a:noFill/>
            <a:ln w="12700" cap="rnd">
              <a:solidFill>
                <a:srgbClr val="00FF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9" name="Line 775"/>
            <p:cNvSpPr>
              <a:spLocks noChangeShapeType="1"/>
            </p:cNvSpPr>
            <p:nvPr/>
          </p:nvSpPr>
          <p:spPr bwMode="auto">
            <a:xfrm flipV="1">
              <a:off x="3223966" y="2818197"/>
              <a:ext cx="50366" cy="14745"/>
            </a:xfrm>
            <a:prstGeom prst="line">
              <a:avLst/>
            </a:prstGeom>
            <a:noFill/>
            <a:ln w="12700" cap="rnd">
              <a:solidFill>
                <a:srgbClr val="00FF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0" name="Line 776"/>
            <p:cNvSpPr>
              <a:spLocks noChangeShapeType="1"/>
            </p:cNvSpPr>
            <p:nvPr/>
          </p:nvSpPr>
          <p:spPr bwMode="auto">
            <a:xfrm flipV="1">
              <a:off x="3274332" y="2716454"/>
              <a:ext cx="51129" cy="101743"/>
            </a:xfrm>
            <a:prstGeom prst="line">
              <a:avLst/>
            </a:prstGeom>
            <a:noFill/>
            <a:ln w="12700" cap="rnd">
              <a:solidFill>
                <a:srgbClr val="00FF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1" name="Line 777"/>
            <p:cNvSpPr>
              <a:spLocks noChangeShapeType="1"/>
            </p:cNvSpPr>
            <p:nvPr/>
          </p:nvSpPr>
          <p:spPr bwMode="auto">
            <a:xfrm>
              <a:off x="3325461" y="2716454"/>
              <a:ext cx="51129" cy="46448"/>
            </a:xfrm>
            <a:prstGeom prst="line">
              <a:avLst/>
            </a:prstGeom>
            <a:noFill/>
            <a:ln w="12700" cap="rnd">
              <a:solidFill>
                <a:srgbClr val="00FF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2" name="Line 778"/>
            <p:cNvSpPr>
              <a:spLocks noChangeShapeType="1"/>
            </p:cNvSpPr>
            <p:nvPr/>
          </p:nvSpPr>
          <p:spPr bwMode="auto">
            <a:xfrm flipV="1">
              <a:off x="3376590" y="2755529"/>
              <a:ext cx="50366" cy="7372"/>
            </a:xfrm>
            <a:prstGeom prst="line">
              <a:avLst/>
            </a:prstGeom>
            <a:noFill/>
            <a:ln w="12700" cap="rnd">
              <a:solidFill>
                <a:srgbClr val="00FF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3" name="Line 779"/>
            <p:cNvSpPr>
              <a:spLocks noChangeShapeType="1"/>
            </p:cNvSpPr>
            <p:nvPr/>
          </p:nvSpPr>
          <p:spPr bwMode="auto">
            <a:xfrm flipV="1">
              <a:off x="3426956" y="2751105"/>
              <a:ext cx="51129" cy="4423"/>
            </a:xfrm>
            <a:prstGeom prst="line">
              <a:avLst/>
            </a:prstGeom>
            <a:noFill/>
            <a:ln w="12700" cap="rnd">
              <a:solidFill>
                <a:srgbClr val="00FF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4" name="Line 780"/>
            <p:cNvSpPr>
              <a:spLocks noChangeShapeType="1"/>
            </p:cNvSpPr>
            <p:nvPr/>
          </p:nvSpPr>
          <p:spPr bwMode="auto">
            <a:xfrm flipV="1">
              <a:off x="3478085" y="2720140"/>
              <a:ext cx="50366" cy="30965"/>
            </a:xfrm>
            <a:prstGeom prst="line">
              <a:avLst/>
            </a:prstGeom>
            <a:noFill/>
            <a:ln w="12700" cap="rnd">
              <a:solidFill>
                <a:srgbClr val="00FF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5" name="Line 781"/>
            <p:cNvSpPr>
              <a:spLocks noChangeShapeType="1"/>
            </p:cNvSpPr>
            <p:nvPr/>
          </p:nvSpPr>
          <p:spPr bwMode="auto">
            <a:xfrm>
              <a:off x="3528451" y="2720140"/>
              <a:ext cx="51129" cy="3687"/>
            </a:xfrm>
            <a:prstGeom prst="line">
              <a:avLst/>
            </a:prstGeom>
            <a:noFill/>
            <a:ln w="12700" cap="rnd">
              <a:solidFill>
                <a:srgbClr val="00FF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6" name="Line 782"/>
            <p:cNvSpPr>
              <a:spLocks noChangeShapeType="1"/>
            </p:cNvSpPr>
            <p:nvPr/>
          </p:nvSpPr>
          <p:spPr bwMode="auto">
            <a:xfrm>
              <a:off x="3579580" y="2723826"/>
              <a:ext cx="51129" cy="39812"/>
            </a:xfrm>
            <a:prstGeom prst="line">
              <a:avLst/>
            </a:prstGeom>
            <a:noFill/>
            <a:ln w="12700" cap="rnd">
              <a:solidFill>
                <a:srgbClr val="00FF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7" name="Line 783"/>
            <p:cNvSpPr>
              <a:spLocks noChangeShapeType="1"/>
            </p:cNvSpPr>
            <p:nvPr/>
          </p:nvSpPr>
          <p:spPr bwMode="auto">
            <a:xfrm flipV="1">
              <a:off x="3630709" y="2705395"/>
              <a:ext cx="50366" cy="58244"/>
            </a:xfrm>
            <a:prstGeom prst="line">
              <a:avLst/>
            </a:prstGeom>
            <a:noFill/>
            <a:ln w="12700" cap="rnd">
              <a:solidFill>
                <a:srgbClr val="00FF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8" name="Line 784"/>
            <p:cNvSpPr>
              <a:spLocks noChangeShapeType="1"/>
            </p:cNvSpPr>
            <p:nvPr/>
          </p:nvSpPr>
          <p:spPr bwMode="auto">
            <a:xfrm flipV="1">
              <a:off x="3681075" y="2675167"/>
              <a:ext cx="51129" cy="30228"/>
            </a:xfrm>
            <a:prstGeom prst="line">
              <a:avLst/>
            </a:prstGeom>
            <a:noFill/>
            <a:ln w="12700" cap="rnd">
              <a:solidFill>
                <a:srgbClr val="00FF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9" name="Line 785"/>
            <p:cNvSpPr>
              <a:spLocks noChangeShapeType="1"/>
            </p:cNvSpPr>
            <p:nvPr/>
          </p:nvSpPr>
          <p:spPr bwMode="auto">
            <a:xfrm>
              <a:off x="3732204" y="2675167"/>
              <a:ext cx="50366" cy="72989"/>
            </a:xfrm>
            <a:prstGeom prst="line">
              <a:avLst/>
            </a:prstGeom>
            <a:noFill/>
            <a:ln w="12700" cap="rnd">
              <a:solidFill>
                <a:srgbClr val="00FF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0" name="Line 786"/>
            <p:cNvSpPr>
              <a:spLocks noChangeShapeType="1"/>
            </p:cNvSpPr>
            <p:nvPr/>
          </p:nvSpPr>
          <p:spPr bwMode="auto">
            <a:xfrm>
              <a:off x="3782570" y="2748156"/>
              <a:ext cx="51129" cy="29490"/>
            </a:xfrm>
            <a:prstGeom prst="line">
              <a:avLst/>
            </a:prstGeom>
            <a:noFill/>
            <a:ln w="12700" cap="rnd">
              <a:solidFill>
                <a:srgbClr val="00FF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1" name="Line 787"/>
            <p:cNvSpPr>
              <a:spLocks noChangeShapeType="1"/>
            </p:cNvSpPr>
            <p:nvPr/>
          </p:nvSpPr>
          <p:spPr bwMode="auto">
            <a:xfrm flipV="1">
              <a:off x="3833699" y="2698760"/>
              <a:ext cx="51129" cy="78887"/>
            </a:xfrm>
            <a:prstGeom prst="line">
              <a:avLst/>
            </a:prstGeom>
            <a:noFill/>
            <a:ln w="12700" cap="rnd">
              <a:solidFill>
                <a:srgbClr val="00FF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2" name="Line 788"/>
            <p:cNvSpPr>
              <a:spLocks noChangeShapeType="1"/>
            </p:cNvSpPr>
            <p:nvPr/>
          </p:nvSpPr>
          <p:spPr bwMode="auto">
            <a:xfrm flipV="1">
              <a:off x="3884828" y="2624296"/>
              <a:ext cx="50366" cy="74464"/>
            </a:xfrm>
            <a:prstGeom prst="line">
              <a:avLst/>
            </a:prstGeom>
            <a:noFill/>
            <a:ln w="12700" cap="rnd">
              <a:solidFill>
                <a:srgbClr val="00FF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3" name="Line 789"/>
            <p:cNvSpPr>
              <a:spLocks noChangeShapeType="1"/>
            </p:cNvSpPr>
            <p:nvPr/>
          </p:nvSpPr>
          <p:spPr bwMode="auto">
            <a:xfrm flipV="1">
              <a:off x="3935194" y="2597017"/>
              <a:ext cx="51129" cy="27279"/>
            </a:xfrm>
            <a:prstGeom prst="line">
              <a:avLst/>
            </a:prstGeom>
            <a:noFill/>
            <a:ln w="12700" cap="rnd">
              <a:solidFill>
                <a:srgbClr val="00FF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4" name="Line 790"/>
            <p:cNvSpPr>
              <a:spLocks noChangeShapeType="1"/>
            </p:cNvSpPr>
            <p:nvPr/>
          </p:nvSpPr>
          <p:spPr bwMode="auto">
            <a:xfrm flipV="1">
              <a:off x="3986323" y="2579322"/>
              <a:ext cx="51129" cy="17694"/>
            </a:xfrm>
            <a:prstGeom prst="line">
              <a:avLst/>
            </a:prstGeom>
            <a:noFill/>
            <a:ln w="12700" cap="rnd">
              <a:solidFill>
                <a:srgbClr val="00FF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5" name="Line 791"/>
            <p:cNvSpPr>
              <a:spLocks noChangeShapeType="1"/>
            </p:cNvSpPr>
            <p:nvPr/>
          </p:nvSpPr>
          <p:spPr bwMode="auto">
            <a:xfrm>
              <a:off x="4037452" y="2579322"/>
              <a:ext cx="50366" cy="45710"/>
            </a:xfrm>
            <a:prstGeom prst="line">
              <a:avLst/>
            </a:prstGeom>
            <a:noFill/>
            <a:ln w="12700" cap="rnd">
              <a:solidFill>
                <a:srgbClr val="00FF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6" name="Line 792"/>
            <p:cNvSpPr>
              <a:spLocks noChangeShapeType="1"/>
            </p:cNvSpPr>
            <p:nvPr/>
          </p:nvSpPr>
          <p:spPr bwMode="auto">
            <a:xfrm>
              <a:off x="4087818" y="2625033"/>
              <a:ext cx="51129" cy="44973"/>
            </a:xfrm>
            <a:prstGeom prst="line">
              <a:avLst/>
            </a:prstGeom>
            <a:noFill/>
            <a:ln w="12700" cap="rnd">
              <a:solidFill>
                <a:srgbClr val="00FF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7" name="Line 793"/>
            <p:cNvSpPr>
              <a:spLocks noChangeShapeType="1"/>
            </p:cNvSpPr>
            <p:nvPr/>
          </p:nvSpPr>
          <p:spPr bwMode="auto">
            <a:xfrm flipV="1">
              <a:off x="4138947" y="2621347"/>
              <a:ext cx="50366" cy="48659"/>
            </a:xfrm>
            <a:prstGeom prst="line">
              <a:avLst/>
            </a:prstGeom>
            <a:noFill/>
            <a:ln w="12700" cap="rnd">
              <a:solidFill>
                <a:srgbClr val="00FF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8" name="Line 794"/>
            <p:cNvSpPr>
              <a:spLocks noChangeShapeType="1"/>
            </p:cNvSpPr>
            <p:nvPr/>
          </p:nvSpPr>
          <p:spPr bwMode="auto">
            <a:xfrm>
              <a:off x="4189313" y="2621347"/>
              <a:ext cx="51129" cy="4423"/>
            </a:xfrm>
            <a:prstGeom prst="line">
              <a:avLst/>
            </a:prstGeom>
            <a:noFill/>
            <a:ln w="12700" cap="rnd">
              <a:solidFill>
                <a:srgbClr val="00FF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9" name="Line 795"/>
            <p:cNvSpPr>
              <a:spLocks noChangeShapeType="1"/>
            </p:cNvSpPr>
            <p:nvPr/>
          </p:nvSpPr>
          <p:spPr bwMode="auto">
            <a:xfrm>
              <a:off x="4240442" y="2625770"/>
              <a:ext cx="50366" cy="53820"/>
            </a:xfrm>
            <a:prstGeom prst="line">
              <a:avLst/>
            </a:prstGeom>
            <a:noFill/>
            <a:ln w="12700" cap="rnd">
              <a:solidFill>
                <a:srgbClr val="00FF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0" name="Line 796"/>
            <p:cNvSpPr>
              <a:spLocks noChangeShapeType="1"/>
            </p:cNvSpPr>
            <p:nvPr/>
          </p:nvSpPr>
          <p:spPr bwMode="auto">
            <a:xfrm>
              <a:off x="1053653" y="2710555"/>
              <a:ext cx="51129" cy="738"/>
            </a:xfrm>
            <a:prstGeom prst="line">
              <a:avLst/>
            </a:prstGeom>
            <a:noFill/>
            <a:ln w="12700" cap="rnd">
              <a:solidFill>
                <a:srgbClr val="FF804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1" name="Line 797"/>
            <p:cNvSpPr>
              <a:spLocks noChangeShapeType="1"/>
            </p:cNvSpPr>
            <p:nvPr/>
          </p:nvSpPr>
          <p:spPr bwMode="auto">
            <a:xfrm>
              <a:off x="1104782" y="2710555"/>
              <a:ext cx="51129" cy="33914"/>
            </a:xfrm>
            <a:prstGeom prst="line">
              <a:avLst/>
            </a:prstGeom>
            <a:noFill/>
            <a:ln w="12700" cap="rnd">
              <a:solidFill>
                <a:srgbClr val="FF804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2" name="Line 798"/>
            <p:cNvSpPr>
              <a:spLocks noChangeShapeType="1"/>
            </p:cNvSpPr>
            <p:nvPr/>
          </p:nvSpPr>
          <p:spPr bwMode="auto">
            <a:xfrm flipV="1">
              <a:off x="1155911" y="2715716"/>
              <a:ext cx="51129" cy="28753"/>
            </a:xfrm>
            <a:prstGeom prst="line">
              <a:avLst/>
            </a:prstGeom>
            <a:noFill/>
            <a:ln w="12700" cap="rnd">
              <a:solidFill>
                <a:srgbClr val="FF804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3" name="Line 799"/>
            <p:cNvSpPr>
              <a:spLocks noChangeShapeType="1"/>
            </p:cNvSpPr>
            <p:nvPr/>
          </p:nvSpPr>
          <p:spPr bwMode="auto">
            <a:xfrm>
              <a:off x="1207040" y="2715716"/>
              <a:ext cx="51129" cy="39075"/>
            </a:xfrm>
            <a:prstGeom prst="line">
              <a:avLst/>
            </a:prstGeom>
            <a:noFill/>
            <a:ln w="12700" cap="rnd">
              <a:solidFill>
                <a:srgbClr val="FF804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4" name="Line 800"/>
            <p:cNvSpPr>
              <a:spLocks noChangeShapeType="1"/>
            </p:cNvSpPr>
            <p:nvPr/>
          </p:nvSpPr>
          <p:spPr bwMode="auto">
            <a:xfrm flipV="1">
              <a:off x="1258169" y="2656735"/>
              <a:ext cx="51129" cy="98056"/>
            </a:xfrm>
            <a:prstGeom prst="line">
              <a:avLst/>
            </a:prstGeom>
            <a:noFill/>
            <a:ln w="12700" cap="rnd">
              <a:solidFill>
                <a:srgbClr val="FF804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5" name="Line 801"/>
            <p:cNvSpPr>
              <a:spLocks noChangeShapeType="1"/>
            </p:cNvSpPr>
            <p:nvPr/>
          </p:nvSpPr>
          <p:spPr bwMode="auto">
            <a:xfrm>
              <a:off x="1309298" y="2656735"/>
              <a:ext cx="50366" cy="3687"/>
            </a:xfrm>
            <a:prstGeom prst="line">
              <a:avLst/>
            </a:prstGeom>
            <a:noFill/>
            <a:ln w="12700" cap="rnd">
              <a:solidFill>
                <a:srgbClr val="FF804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6" name="Line 802"/>
            <p:cNvSpPr>
              <a:spLocks noChangeShapeType="1"/>
            </p:cNvSpPr>
            <p:nvPr/>
          </p:nvSpPr>
          <p:spPr bwMode="auto">
            <a:xfrm>
              <a:off x="1359664" y="2660422"/>
              <a:ext cx="51129" cy="57507"/>
            </a:xfrm>
            <a:prstGeom prst="line">
              <a:avLst/>
            </a:prstGeom>
            <a:noFill/>
            <a:ln w="12700" cap="rnd">
              <a:solidFill>
                <a:srgbClr val="FF804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7" name="Line 803"/>
            <p:cNvSpPr>
              <a:spLocks noChangeShapeType="1"/>
            </p:cNvSpPr>
            <p:nvPr/>
          </p:nvSpPr>
          <p:spPr bwMode="auto">
            <a:xfrm>
              <a:off x="1410793" y="2717928"/>
              <a:ext cx="51129" cy="123861"/>
            </a:xfrm>
            <a:prstGeom prst="line">
              <a:avLst/>
            </a:prstGeom>
            <a:noFill/>
            <a:ln w="12700" cap="rnd">
              <a:solidFill>
                <a:srgbClr val="FF804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8" name="Line 804"/>
            <p:cNvSpPr>
              <a:spLocks noChangeShapeType="1"/>
            </p:cNvSpPr>
            <p:nvPr/>
          </p:nvSpPr>
          <p:spPr bwMode="auto">
            <a:xfrm flipV="1">
              <a:off x="1461922" y="2822620"/>
              <a:ext cx="51129" cy="19169"/>
            </a:xfrm>
            <a:prstGeom prst="line">
              <a:avLst/>
            </a:prstGeom>
            <a:noFill/>
            <a:ln w="12700" cap="rnd">
              <a:solidFill>
                <a:srgbClr val="FF804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9" name="Line 805"/>
            <p:cNvSpPr>
              <a:spLocks noChangeShapeType="1"/>
            </p:cNvSpPr>
            <p:nvPr/>
          </p:nvSpPr>
          <p:spPr bwMode="auto">
            <a:xfrm>
              <a:off x="1513051" y="2822620"/>
              <a:ext cx="51129" cy="27279"/>
            </a:xfrm>
            <a:prstGeom prst="line">
              <a:avLst/>
            </a:prstGeom>
            <a:noFill/>
            <a:ln w="12700" cap="rnd">
              <a:solidFill>
                <a:srgbClr val="FF804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0" name="Line 806"/>
            <p:cNvSpPr>
              <a:spLocks noChangeShapeType="1"/>
            </p:cNvSpPr>
            <p:nvPr/>
          </p:nvSpPr>
          <p:spPr bwMode="auto">
            <a:xfrm flipV="1">
              <a:off x="1564180" y="2838103"/>
              <a:ext cx="51129" cy="11797"/>
            </a:xfrm>
            <a:prstGeom prst="line">
              <a:avLst/>
            </a:prstGeom>
            <a:noFill/>
            <a:ln w="12700" cap="rnd">
              <a:solidFill>
                <a:srgbClr val="FF804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1" name="Line 807"/>
            <p:cNvSpPr>
              <a:spLocks noChangeShapeType="1"/>
            </p:cNvSpPr>
            <p:nvPr/>
          </p:nvSpPr>
          <p:spPr bwMode="auto">
            <a:xfrm>
              <a:off x="1615309" y="2838103"/>
              <a:ext cx="51129" cy="34651"/>
            </a:xfrm>
            <a:prstGeom prst="line">
              <a:avLst/>
            </a:prstGeom>
            <a:noFill/>
            <a:ln w="12700" cap="rnd">
              <a:solidFill>
                <a:srgbClr val="FF804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2" name="Line 808"/>
            <p:cNvSpPr>
              <a:spLocks noChangeShapeType="1"/>
            </p:cNvSpPr>
            <p:nvPr/>
          </p:nvSpPr>
          <p:spPr bwMode="auto">
            <a:xfrm flipV="1">
              <a:off x="1666438" y="2843264"/>
              <a:ext cx="51129" cy="29490"/>
            </a:xfrm>
            <a:prstGeom prst="line">
              <a:avLst/>
            </a:prstGeom>
            <a:noFill/>
            <a:ln w="12700" cap="rnd">
              <a:solidFill>
                <a:srgbClr val="FF804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3" name="Line 809"/>
            <p:cNvSpPr>
              <a:spLocks noChangeShapeType="1"/>
            </p:cNvSpPr>
            <p:nvPr/>
          </p:nvSpPr>
          <p:spPr bwMode="auto">
            <a:xfrm flipV="1">
              <a:off x="1717567" y="2832942"/>
              <a:ext cx="50366" cy="10322"/>
            </a:xfrm>
            <a:prstGeom prst="line">
              <a:avLst/>
            </a:prstGeom>
            <a:noFill/>
            <a:ln w="12700" cap="rnd">
              <a:solidFill>
                <a:srgbClr val="FF804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4" name="Line 810"/>
            <p:cNvSpPr>
              <a:spLocks noChangeShapeType="1"/>
            </p:cNvSpPr>
            <p:nvPr/>
          </p:nvSpPr>
          <p:spPr bwMode="auto">
            <a:xfrm flipV="1">
              <a:off x="1767933" y="2814510"/>
              <a:ext cx="51129" cy="18431"/>
            </a:xfrm>
            <a:prstGeom prst="line">
              <a:avLst/>
            </a:prstGeom>
            <a:noFill/>
            <a:ln w="12700" cap="rnd">
              <a:solidFill>
                <a:srgbClr val="FF804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5" name="Line 811"/>
            <p:cNvSpPr>
              <a:spLocks noChangeShapeType="1"/>
            </p:cNvSpPr>
            <p:nvPr/>
          </p:nvSpPr>
          <p:spPr bwMode="auto">
            <a:xfrm flipV="1">
              <a:off x="1819063" y="2762164"/>
              <a:ext cx="51129" cy="52346"/>
            </a:xfrm>
            <a:prstGeom prst="line">
              <a:avLst/>
            </a:prstGeom>
            <a:noFill/>
            <a:ln w="12700" cap="rnd">
              <a:solidFill>
                <a:srgbClr val="FF804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6" name="Line 812"/>
            <p:cNvSpPr>
              <a:spLocks noChangeShapeType="1"/>
            </p:cNvSpPr>
            <p:nvPr/>
          </p:nvSpPr>
          <p:spPr bwMode="auto">
            <a:xfrm>
              <a:off x="1870192" y="2762164"/>
              <a:ext cx="51129" cy="14745"/>
            </a:xfrm>
            <a:prstGeom prst="line">
              <a:avLst/>
            </a:prstGeom>
            <a:noFill/>
            <a:ln w="12700" cap="rnd">
              <a:solidFill>
                <a:srgbClr val="FF804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7" name="Line 813"/>
            <p:cNvSpPr>
              <a:spLocks noChangeShapeType="1"/>
            </p:cNvSpPr>
            <p:nvPr/>
          </p:nvSpPr>
          <p:spPr bwMode="auto">
            <a:xfrm flipV="1">
              <a:off x="1921321" y="2737834"/>
              <a:ext cx="51129" cy="39075"/>
            </a:xfrm>
            <a:prstGeom prst="line">
              <a:avLst/>
            </a:prstGeom>
            <a:noFill/>
            <a:ln w="12700" cap="rnd">
              <a:solidFill>
                <a:srgbClr val="FF804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8" name="Line 814"/>
            <p:cNvSpPr>
              <a:spLocks noChangeShapeType="1"/>
            </p:cNvSpPr>
            <p:nvPr/>
          </p:nvSpPr>
          <p:spPr bwMode="auto">
            <a:xfrm>
              <a:off x="1972450" y="2737834"/>
              <a:ext cx="51129" cy="26541"/>
            </a:xfrm>
            <a:prstGeom prst="line">
              <a:avLst/>
            </a:prstGeom>
            <a:noFill/>
            <a:ln w="12700" cap="rnd">
              <a:solidFill>
                <a:srgbClr val="FF804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9" name="Line 815"/>
            <p:cNvSpPr>
              <a:spLocks noChangeShapeType="1"/>
            </p:cNvSpPr>
            <p:nvPr/>
          </p:nvSpPr>
          <p:spPr bwMode="auto">
            <a:xfrm flipV="1">
              <a:off x="2023579" y="2709081"/>
              <a:ext cx="51129" cy="55295"/>
            </a:xfrm>
            <a:prstGeom prst="line">
              <a:avLst/>
            </a:prstGeom>
            <a:noFill/>
            <a:ln w="12700" cap="rnd">
              <a:solidFill>
                <a:srgbClr val="FF804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0" name="Line 816"/>
            <p:cNvSpPr>
              <a:spLocks noChangeShapeType="1"/>
            </p:cNvSpPr>
            <p:nvPr/>
          </p:nvSpPr>
          <p:spPr bwMode="auto">
            <a:xfrm>
              <a:off x="2074708" y="2709081"/>
              <a:ext cx="50366" cy="14745"/>
            </a:xfrm>
            <a:prstGeom prst="line">
              <a:avLst/>
            </a:prstGeom>
            <a:noFill/>
            <a:ln w="12700" cap="rnd">
              <a:solidFill>
                <a:srgbClr val="FF804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1" name="Line 817"/>
            <p:cNvSpPr>
              <a:spLocks noChangeShapeType="1"/>
            </p:cNvSpPr>
            <p:nvPr/>
          </p:nvSpPr>
          <p:spPr bwMode="auto">
            <a:xfrm flipV="1">
              <a:off x="2125073" y="2708344"/>
              <a:ext cx="51129" cy="15482"/>
            </a:xfrm>
            <a:prstGeom prst="line">
              <a:avLst/>
            </a:prstGeom>
            <a:noFill/>
            <a:ln w="12700" cap="rnd">
              <a:solidFill>
                <a:srgbClr val="FF804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2" name="Line 818"/>
            <p:cNvSpPr>
              <a:spLocks noChangeShapeType="1"/>
            </p:cNvSpPr>
            <p:nvPr/>
          </p:nvSpPr>
          <p:spPr bwMode="auto">
            <a:xfrm flipV="1">
              <a:off x="2176202" y="2644939"/>
              <a:ext cx="51129" cy="63405"/>
            </a:xfrm>
            <a:prstGeom prst="line">
              <a:avLst/>
            </a:prstGeom>
            <a:noFill/>
            <a:ln w="12700" cap="rnd">
              <a:solidFill>
                <a:srgbClr val="FF804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3" name="Line 819"/>
            <p:cNvSpPr>
              <a:spLocks noChangeShapeType="1"/>
            </p:cNvSpPr>
            <p:nvPr/>
          </p:nvSpPr>
          <p:spPr bwMode="auto">
            <a:xfrm>
              <a:off x="2227331" y="2644939"/>
              <a:ext cx="51129" cy="61930"/>
            </a:xfrm>
            <a:prstGeom prst="line">
              <a:avLst/>
            </a:prstGeom>
            <a:noFill/>
            <a:ln w="12700" cap="rnd">
              <a:solidFill>
                <a:srgbClr val="FF804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4" name="Line 820"/>
            <p:cNvSpPr>
              <a:spLocks noChangeShapeType="1"/>
            </p:cNvSpPr>
            <p:nvPr/>
          </p:nvSpPr>
          <p:spPr bwMode="auto">
            <a:xfrm flipV="1">
              <a:off x="2278460" y="2686226"/>
              <a:ext cx="51129" cy="20643"/>
            </a:xfrm>
            <a:prstGeom prst="line">
              <a:avLst/>
            </a:prstGeom>
            <a:noFill/>
            <a:ln w="12700" cap="rnd">
              <a:solidFill>
                <a:srgbClr val="FF804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5" name="Line 821"/>
            <p:cNvSpPr>
              <a:spLocks noChangeShapeType="1"/>
            </p:cNvSpPr>
            <p:nvPr/>
          </p:nvSpPr>
          <p:spPr bwMode="auto">
            <a:xfrm flipV="1">
              <a:off x="2329589" y="2579322"/>
              <a:ext cx="51129" cy="106904"/>
            </a:xfrm>
            <a:prstGeom prst="line">
              <a:avLst/>
            </a:prstGeom>
            <a:noFill/>
            <a:ln w="12700" cap="rnd">
              <a:solidFill>
                <a:srgbClr val="FF804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6" name="Line 822"/>
            <p:cNvSpPr>
              <a:spLocks noChangeShapeType="1"/>
            </p:cNvSpPr>
            <p:nvPr/>
          </p:nvSpPr>
          <p:spPr bwMode="auto">
            <a:xfrm flipV="1">
              <a:off x="2380718" y="2475368"/>
              <a:ext cx="51129" cy="103955"/>
            </a:xfrm>
            <a:prstGeom prst="line">
              <a:avLst/>
            </a:prstGeom>
            <a:noFill/>
            <a:ln w="12700" cap="rnd">
              <a:solidFill>
                <a:srgbClr val="FF804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7" name="Line 823"/>
            <p:cNvSpPr>
              <a:spLocks noChangeShapeType="1"/>
            </p:cNvSpPr>
            <p:nvPr/>
          </p:nvSpPr>
          <p:spPr bwMode="auto">
            <a:xfrm flipV="1">
              <a:off x="2431847" y="2338974"/>
              <a:ext cx="51129" cy="136394"/>
            </a:xfrm>
            <a:prstGeom prst="line">
              <a:avLst/>
            </a:prstGeom>
            <a:noFill/>
            <a:ln w="12700" cap="rnd">
              <a:solidFill>
                <a:srgbClr val="FF804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8" name="Line 824"/>
            <p:cNvSpPr>
              <a:spLocks noChangeShapeType="1"/>
            </p:cNvSpPr>
            <p:nvPr/>
          </p:nvSpPr>
          <p:spPr bwMode="auto">
            <a:xfrm flipV="1">
              <a:off x="2482976" y="2150971"/>
              <a:ext cx="50366" cy="188003"/>
            </a:xfrm>
            <a:prstGeom prst="line">
              <a:avLst/>
            </a:prstGeom>
            <a:noFill/>
            <a:ln w="12700" cap="rnd">
              <a:solidFill>
                <a:srgbClr val="FF804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9" name="Line 825"/>
            <p:cNvSpPr>
              <a:spLocks noChangeShapeType="1"/>
            </p:cNvSpPr>
            <p:nvPr/>
          </p:nvSpPr>
          <p:spPr bwMode="auto">
            <a:xfrm flipV="1">
              <a:off x="2533343" y="1581802"/>
              <a:ext cx="51129" cy="569169"/>
            </a:xfrm>
            <a:prstGeom prst="line">
              <a:avLst/>
            </a:prstGeom>
            <a:noFill/>
            <a:ln w="12700" cap="rnd">
              <a:solidFill>
                <a:srgbClr val="FF804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0" name="Line 826"/>
            <p:cNvSpPr>
              <a:spLocks noChangeShapeType="1"/>
            </p:cNvSpPr>
            <p:nvPr/>
          </p:nvSpPr>
          <p:spPr bwMode="auto">
            <a:xfrm flipV="1">
              <a:off x="2584472" y="1524295"/>
              <a:ext cx="51129" cy="57507"/>
            </a:xfrm>
            <a:prstGeom prst="line">
              <a:avLst/>
            </a:prstGeom>
            <a:noFill/>
            <a:ln w="12700" cap="rnd">
              <a:solidFill>
                <a:srgbClr val="FF804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1" name="Line 827"/>
            <p:cNvSpPr>
              <a:spLocks noChangeShapeType="1"/>
            </p:cNvSpPr>
            <p:nvPr/>
          </p:nvSpPr>
          <p:spPr bwMode="auto">
            <a:xfrm flipV="1">
              <a:off x="2635601" y="863705"/>
              <a:ext cx="51129" cy="660590"/>
            </a:xfrm>
            <a:prstGeom prst="line">
              <a:avLst/>
            </a:prstGeom>
            <a:noFill/>
            <a:ln w="12700" cap="rnd">
              <a:solidFill>
                <a:srgbClr val="FF804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2" name="Line 828"/>
            <p:cNvSpPr>
              <a:spLocks noChangeShapeType="1"/>
            </p:cNvSpPr>
            <p:nvPr/>
          </p:nvSpPr>
          <p:spPr bwMode="auto">
            <a:xfrm>
              <a:off x="2686730" y="863705"/>
              <a:ext cx="51129" cy="24330"/>
            </a:xfrm>
            <a:prstGeom prst="line">
              <a:avLst/>
            </a:prstGeom>
            <a:noFill/>
            <a:ln w="12700" cap="rnd">
              <a:solidFill>
                <a:srgbClr val="FF804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3" name="Line 829"/>
            <p:cNvSpPr>
              <a:spLocks noChangeShapeType="1"/>
            </p:cNvSpPr>
            <p:nvPr/>
          </p:nvSpPr>
          <p:spPr bwMode="auto">
            <a:xfrm>
              <a:off x="2737859" y="888035"/>
              <a:ext cx="51129" cy="179893"/>
            </a:xfrm>
            <a:prstGeom prst="line">
              <a:avLst/>
            </a:prstGeom>
            <a:noFill/>
            <a:ln w="12700" cap="rnd">
              <a:solidFill>
                <a:srgbClr val="FF804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4" name="Line 830"/>
            <p:cNvSpPr>
              <a:spLocks noChangeShapeType="1"/>
            </p:cNvSpPr>
            <p:nvPr/>
          </p:nvSpPr>
          <p:spPr bwMode="auto">
            <a:xfrm>
              <a:off x="2788988" y="1067928"/>
              <a:ext cx="51129" cy="373794"/>
            </a:xfrm>
            <a:prstGeom prst="line">
              <a:avLst/>
            </a:prstGeom>
            <a:noFill/>
            <a:ln w="12700" cap="rnd">
              <a:solidFill>
                <a:srgbClr val="FF804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5" name="Line 831"/>
            <p:cNvSpPr>
              <a:spLocks noChangeShapeType="1"/>
            </p:cNvSpPr>
            <p:nvPr/>
          </p:nvSpPr>
          <p:spPr bwMode="auto">
            <a:xfrm>
              <a:off x="2840117" y="1441721"/>
              <a:ext cx="50366" cy="603821"/>
            </a:xfrm>
            <a:prstGeom prst="line">
              <a:avLst/>
            </a:prstGeom>
            <a:noFill/>
            <a:ln w="12700" cap="rnd">
              <a:solidFill>
                <a:srgbClr val="FF804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6" name="Line 832"/>
            <p:cNvSpPr>
              <a:spLocks noChangeShapeType="1"/>
            </p:cNvSpPr>
            <p:nvPr/>
          </p:nvSpPr>
          <p:spPr bwMode="auto">
            <a:xfrm>
              <a:off x="2890483" y="2045542"/>
              <a:ext cx="51129" cy="319974"/>
            </a:xfrm>
            <a:prstGeom prst="line">
              <a:avLst/>
            </a:prstGeom>
            <a:noFill/>
            <a:ln w="12700" cap="rnd">
              <a:solidFill>
                <a:srgbClr val="FF804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7" name="Line 833"/>
            <p:cNvSpPr>
              <a:spLocks noChangeShapeType="1"/>
            </p:cNvSpPr>
            <p:nvPr/>
          </p:nvSpPr>
          <p:spPr bwMode="auto">
            <a:xfrm>
              <a:off x="2941612" y="2365516"/>
              <a:ext cx="51129" cy="193901"/>
            </a:xfrm>
            <a:prstGeom prst="line">
              <a:avLst/>
            </a:prstGeom>
            <a:noFill/>
            <a:ln w="12700" cap="rnd">
              <a:solidFill>
                <a:srgbClr val="FF804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8" name="Line 834"/>
            <p:cNvSpPr>
              <a:spLocks noChangeShapeType="1"/>
            </p:cNvSpPr>
            <p:nvPr/>
          </p:nvSpPr>
          <p:spPr bwMode="auto">
            <a:xfrm>
              <a:off x="2992741" y="2559416"/>
              <a:ext cx="51129" cy="207172"/>
            </a:xfrm>
            <a:prstGeom prst="line">
              <a:avLst/>
            </a:prstGeom>
            <a:noFill/>
            <a:ln w="12700" cap="rnd">
              <a:solidFill>
                <a:srgbClr val="FF804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9" name="Line 835"/>
            <p:cNvSpPr>
              <a:spLocks noChangeShapeType="1"/>
            </p:cNvSpPr>
            <p:nvPr/>
          </p:nvSpPr>
          <p:spPr bwMode="auto">
            <a:xfrm>
              <a:off x="3043870" y="2766588"/>
              <a:ext cx="51129" cy="91421"/>
            </a:xfrm>
            <a:prstGeom prst="line">
              <a:avLst/>
            </a:prstGeom>
            <a:noFill/>
            <a:ln w="12700" cap="rnd">
              <a:solidFill>
                <a:srgbClr val="FF804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0" name="Line 836"/>
            <p:cNvSpPr>
              <a:spLocks noChangeShapeType="1"/>
            </p:cNvSpPr>
            <p:nvPr/>
          </p:nvSpPr>
          <p:spPr bwMode="auto">
            <a:xfrm>
              <a:off x="3094999" y="2858009"/>
              <a:ext cx="51129" cy="18431"/>
            </a:xfrm>
            <a:prstGeom prst="line">
              <a:avLst/>
            </a:prstGeom>
            <a:noFill/>
            <a:ln w="12700" cap="rnd">
              <a:solidFill>
                <a:srgbClr val="FF804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1" name="Line 837"/>
            <p:cNvSpPr>
              <a:spLocks noChangeShapeType="1"/>
            </p:cNvSpPr>
            <p:nvPr/>
          </p:nvSpPr>
          <p:spPr bwMode="auto">
            <a:xfrm flipV="1">
              <a:off x="3146128" y="2852110"/>
              <a:ext cx="51129" cy="24330"/>
            </a:xfrm>
            <a:prstGeom prst="line">
              <a:avLst/>
            </a:prstGeom>
            <a:noFill/>
            <a:ln w="12700" cap="rnd">
              <a:solidFill>
                <a:srgbClr val="FF804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2" name="Line 838"/>
            <p:cNvSpPr>
              <a:spLocks noChangeShapeType="1"/>
            </p:cNvSpPr>
            <p:nvPr/>
          </p:nvSpPr>
          <p:spPr bwMode="auto">
            <a:xfrm flipV="1">
              <a:off x="3197257" y="2781333"/>
              <a:ext cx="51129" cy="70777"/>
            </a:xfrm>
            <a:prstGeom prst="line">
              <a:avLst/>
            </a:prstGeom>
            <a:noFill/>
            <a:ln w="12700" cap="rnd">
              <a:solidFill>
                <a:srgbClr val="FF804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3" name="Line 839"/>
            <p:cNvSpPr>
              <a:spLocks noChangeShapeType="1"/>
            </p:cNvSpPr>
            <p:nvPr/>
          </p:nvSpPr>
          <p:spPr bwMode="auto">
            <a:xfrm flipV="1">
              <a:off x="3248386" y="2748893"/>
              <a:ext cx="50366" cy="32440"/>
            </a:xfrm>
            <a:prstGeom prst="line">
              <a:avLst/>
            </a:prstGeom>
            <a:noFill/>
            <a:ln w="12700" cap="rnd">
              <a:solidFill>
                <a:srgbClr val="FF804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4" name="Line 840"/>
            <p:cNvSpPr>
              <a:spLocks noChangeShapeType="1"/>
            </p:cNvSpPr>
            <p:nvPr/>
          </p:nvSpPr>
          <p:spPr bwMode="auto">
            <a:xfrm>
              <a:off x="3298752" y="2748893"/>
              <a:ext cx="51129" cy="35389"/>
            </a:xfrm>
            <a:prstGeom prst="line">
              <a:avLst/>
            </a:prstGeom>
            <a:noFill/>
            <a:ln w="12700" cap="rnd">
              <a:solidFill>
                <a:srgbClr val="FF804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5" name="Line 841"/>
            <p:cNvSpPr>
              <a:spLocks noChangeShapeType="1"/>
            </p:cNvSpPr>
            <p:nvPr/>
          </p:nvSpPr>
          <p:spPr bwMode="auto">
            <a:xfrm>
              <a:off x="3349881" y="2784282"/>
              <a:ext cx="51129" cy="58981"/>
            </a:xfrm>
            <a:prstGeom prst="line">
              <a:avLst/>
            </a:prstGeom>
            <a:noFill/>
            <a:ln w="12700" cap="rnd">
              <a:solidFill>
                <a:srgbClr val="FF804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6" name="Line 843"/>
            <p:cNvSpPr>
              <a:spLocks noChangeShapeType="1"/>
            </p:cNvSpPr>
            <p:nvPr/>
          </p:nvSpPr>
          <p:spPr bwMode="auto">
            <a:xfrm flipV="1">
              <a:off x="3401010" y="2813036"/>
              <a:ext cx="51129" cy="30228"/>
            </a:xfrm>
            <a:prstGeom prst="line">
              <a:avLst/>
            </a:prstGeom>
            <a:noFill/>
            <a:ln w="12700" cap="rnd">
              <a:solidFill>
                <a:srgbClr val="FF804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7" name="Line 844"/>
            <p:cNvSpPr>
              <a:spLocks noChangeShapeType="1"/>
            </p:cNvSpPr>
            <p:nvPr/>
          </p:nvSpPr>
          <p:spPr bwMode="auto">
            <a:xfrm flipV="1">
              <a:off x="3452139" y="2712767"/>
              <a:ext cx="51129" cy="100268"/>
            </a:xfrm>
            <a:prstGeom prst="line">
              <a:avLst/>
            </a:prstGeom>
            <a:noFill/>
            <a:ln w="12700" cap="rnd">
              <a:solidFill>
                <a:srgbClr val="FF804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8" name="Line 845"/>
            <p:cNvSpPr>
              <a:spLocks noChangeShapeType="1"/>
            </p:cNvSpPr>
            <p:nvPr/>
          </p:nvSpPr>
          <p:spPr bwMode="auto">
            <a:xfrm flipV="1">
              <a:off x="3503268" y="2623558"/>
              <a:ext cx="51129" cy="89209"/>
            </a:xfrm>
            <a:prstGeom prst="line">
              <a:avLst/>
            </a:prstGeom>
            <a:noFill/>
            <a:ln w="12700" cap="rnd">
              <a:solidFill>
                <a:srgbClr val="FF804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9" name="Line 846"/>
            <p:cNvSpPr>
              <a:spLocks noChangeShapeType="1"/>
            </p:cNvSpPr>
            <p:nvPr/>
          </p:nvSpPr>
          <p:spPr bwMode="auto">
            <a:xfrm flipV="1">
              <a:off x="3554397" y="2619872"/>
              <a:ext cx="51129" cy="3687"/>
            </a:xfrm>
            <a:prstGeom prst="line">
              <a:avLst/>
            </a:prstGeom>
            <a:noFill/>
            <a:ln w="12700" cap="rnd">
              <a:solidFill>
                <a:srgbClr val="FF804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0" name="Line 847"/>
            <p:cNvSpPr>
              <a:spLocks noChangeShapeType="1"/>
            </p:cNvSpPr>
            <p:nvPr/>
          </p:nvSpPr>
          <p:spPr bwMode="auto">
            <a:xfrm>
              <a:off x="3605526" y="2619872"/>
              <a:ext cx="50366" cy="5898"/>
            </a:xfrm>
            <a:prstGeom prst="line">
              <a:avLst/>
            </a:prstGeom>
            <a:noFill/>
            <a:ln w="12700" cap="rnd">
              <a:solidFill>
                <a:srgbClr val="FF804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1" name="Line 848"/>
            <p:cNvSpPr>
              <a:spLocks noChangeShapeType="1"/>
            </p:cNvSpPr>
            <p:nvPr/>
          </p:nvSpPr>
          <p:spPr bwMode="auto">
            <a:xfrm flipV="1">
              <a:off x="3655892" y="2577110"/>
              <a:ext cx="51129" cy="48659"/>
            </a:xfrm>
            <a:prstGeom prst="line">
              <a:avLst/>
            </a:prstGeom>
            <a:noFill/>
            <a:ln w="12700" cap="rnd">
              <a:solidFill>
                <a:srgbClr val="FF804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2" name="Line 849"/>
            <p:cNvSpPr>
              <a:spLocks noChangeShapeType="1"/>
            </p:cNvSpPr>
            <p:nvPr/>
          </p:nvSpPr>
          <p:spPr bwMode="auto">
            <a:xfrm>
              <a:off x="3707021" y="2577110"/>
              <a:ext cx="51129" cy="20643"/>
            </a:xfrm>
            <a:prstGeom prst="line">
              <a:avLst/>
            </a:prstGeom>
            <a:noFill/>
            <a:ln w="12700" cap="rnd">
              <a:solidFill>
                <a:srgbClr val="FF804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3" name="Line 850"/>
            <p:cNvSpPr>
              <a:spLocks noChangeShapeType="1"/>
            </p:cNvSpPr>
            <p:nvPr/>
          </p:nvSpPr>
          <p:spPr bwMode="auto">
            <a:xfrm>
              <a:off x="3758150" y="2597754"/>
              <a:ext cx="51129" cy="24330"/>
            </a:xfrm>
            <a:prstGeom prst="line">
              <a:avLst/>
            </a:prstGeom>
            <a:noFill/>
            <a:ln w="12700" cap="rnd">
              <a:solidFill>
                <a:srgbClr val="FF804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4" name="Line 851"/>
            <p:cNvSpPr>
              <a:spLocks noChangeShapeType="1"/>
            </p:cNvSpPr>
            <p:nvPr/>
          </p:nvSpPr>
          <p:spPr bwMode="auto">
            <a:xfrm>
              <a:off x="3809279" y="2622084"/>
              <a:ext cx="51129" cy="85523"/>
            </a:xfrm>
            <a:prstGeom prst="line">
              <a:avLst/>
            </a:prstGeom>
            <a:noFill/>
            <a:ln w="12700" cap="rnd">
              <a:solidFill>
                <a:srgbClr val="FF804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5" name="Line 852"/>
            <p:cNvSpPr>
              <a:spLocks noChangeShapeType="1"/>
            </p:cNvSpPr>
            <p:nvPr/>
          </p:nvSpPr>
          <p:spPr bwMode="auto">
            <a:xfrm>
              <a:off x="3860408" y="2707606"/>
              <a:ext cx="51129" cy="8847"/>
            </a:xfrm>
            <a:prstGeom prst="line">
              <a:avLst/>
            </a:prstGeom>
            <a:noFill/>
            <a:ln w="12700" cap="rnd">
              <a:solidFill>
                <a:srgbClr val="FF804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6" name="Line 853"/>
            <p:cNvSpPr>
              <a:spLocks noChangeShapeType="1"/>
            </p:cNvSpPr>
            <p:nvPr/>
          </p:nvSpPr>
          <p:spPr bwMode="auto">
            <a:xfrm>
              <a:off x="3911537" y="2716454"/>
              <a:ext cx="51129" cy="18431"/>
            </a:xfrm>
            <a:prstGeom prst="line">
              <a:avLst/>
            </a:prstGeom>
            <a:noFill/>
            <a:ln w="12700" cap="rnd">
              <a:solidFill>
                <a:srgbClr val="FF804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7" name="Line 854"/>
            <p:cNvSpPr>
              <a:spLocks noChangeShapeType="1"/>
            </p:cNvSpPr>
            <p:nvPr/>
          </p:nvSpPr>
          <p:spPr bwMode="auto">
            <a:xfrm flipV="1">
              <a:off x="3962666" y="2709081"/>
              <a:ext cx="51129" cy="25804"/>
            </a:xfrm>
            <a:prstGeom prst="line">
              <a:avLst/>
            </a:prstGeom>
            <a:noFill/>
            <a:ln w="12700" cap="rnd">
              <a:solidFill>
                <a:srgbClr val="FF804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8" name="Line 855"/>
            <p:cNvSpPr>
              <a:spLocks noChangeShapeType="1"/>
            </p:cNvSpPr>
            <p:nvPr/>
          </p:nvSpPr>
          <p:spPr bwMode="auto">
            <a:xfrm flipV="1">
              <a:off x="4013795" y="2525502"/>
              <a:ext cx="50366" cy="183579"/>
            </a:xfrm>
            <a:prstGeom prst="line">
              <a:avLst/>
            </a:prstGeom>
            <a:noFill/>
            <a:ln w="12700" cap="rnd">
              <a:solidFill>
                <a:srgbClr val="FF804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9" name="Line 856"/>
            <p:cNvSpPr>
              <a:spLocks noChangeShapeType="1"/>
            </p:cNvSpPr>
            <p:nvPr/>
          </p:nvSpPr>
          <p:spPr bwMode="auto">
            <a:xfrm flipV="1">
              <a:off x="4064161" y="2453987"/>
              <a:ext cx="51129" cy="71515"/>
            </a:xfrm>
            <a:prstGeom prst="line">
              <a:avLst/>
            </a:prstGeom>
            <a:noFill/>
            <a:ln w="12700" cap="rnd">
              <a:solidFill>
                <a:srgbClr val="FF804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0" name="Line 857"/>
            <p:cNvSpPr>
              <a:spLocks noChangeShapeType="1"/>
            </p:cNvSpPr>
            <p:nvPr/>
          </p:nvSpPr>
          <p:spPr bwMode="auto">
            <a:xfrm>
              <a:off x="4115290" y="2453987"/>
              <a:ext cx="51129" cy="25804"/>
            </a:xfrm>
            <a:prstGeom prst="line">
              <a:avLst/>
            </a:prstGeom>
            <a:noFill/>
            <a:ln w="12700" cap="rnd">
              <a:solidFill>
                <a:srgbClr val="FF804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1" name="Line 858"/>
            <p:cNvSpPr>
              <a:spLocks noChangeShapeType="1"/>
            </p:cNvSpPr>
            <p:nvPr/>
          </p:nvSpPr>
          <p:spPr bwMode="auto">
            <a:xfrm>
              <a:off x="4166419" y="2479792"/>
              <a:ext cx="51129" cy="95845"/>
            </a:xfrm>
            <a:prstGeom prst="line">
              <a:avLst/>
            </a:prstGeom>
            <a:noFill/>
            <a:ln w="12700" cap="rnd">
              <a:solidFill>
                <a:srgbClr val="FF804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2" name="Line 859"/>
            <p:cNvSpPr>
              <a:spLocks noChangeShapeType="1"/>
            </p:cNvSpPr>
            <p:nvPr/>
          </p:nvSpPr>
          <p:spPr bwMode="auto">
            <a:xfrm flipV="1">
              <a:off x="4217548" y="2470207"/>
              <a:ext cx="51129" cy="105429"/>
            </a:xfrm>
            <a:prstGeom prst="line">
              <a:avLst/>
            </a:prstGeom>
            <a:noFill/>
            <a:ln w="12700" cap="rnd">
              <a:solidFill>
                <a:srgbClr val="FF804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3" name="Line 860"/>
            <p:cNvSpPr>
              <a:spLocks noChangeShapeType="1"/>
            </p:cNvSpPr>
            <p:nvPr/>
          </p:nvSpPr>
          <p:spPr bwMode="auto">
            <a:xfrm flipV="1">
              <a:off x="1025418" y="2876440"/>
              <a:ext cx="51129" cy="8110"/>
            </a:xfrm>
            <a:prstGeom prst="line">
              <a:avLst/>
            </a:prstGeom>
            <a:noFill/>
            <a:ln w="12700" cap="rnd">
              <a:solidFill>
                <a:srgbClr val="FF008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4" name="Line 861"/>
            <p:cNvSpPr>
              <a:spLocks noChangeShapeType="1"/>
            </p:cNvSpPr>
            <p:nvPr/>
          </p:nvSpPr>
          <p:spPr bwMode="auto">
            <a:xfrm flipV="1">
              <a:off x="1076547" y="2835154"/>
              <a:ext cx="50366" cy="41287"/>
            </a:xfrm>
            <a:prstGeom prst="line">
              <a:avLst/>
            </a:prstGeom>
            <a:noFill/>
            <a:ln w="12700" cap="rnd">
              <a:solidFill>
                <a:srgbClr val="FF008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" name="Line 862"/>
            <p:cNvSpPr>
              <a:spLocks noChangeShapeType="1"/>
            </p:cNvSpPr>
            <p:nvPr/>
          </p:nvSpPr>
          <p:spPr bwMode="auto">
            <a:xfrm>
              <a:off x="1126913" y="2835154"/>
              <a:ext cx="50366" cy="7372"/>
            </a:xfrm>
            <a:prstGeom prst="line">
              <a:avLst/>
            </a:prstGeom>
            <a:noFill/>
            <a:ln w="12700" cap="rnd">
              <a:solidFill>
                <a:srgbClr val="FF008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6" name="Line 863"/>
            <p:cNvSpPr>
              <a:spLocks noChangeShapeType="1"/>
            </p:cNvSpPr>
            <p:nvPr/>
          </p:nvSpPr>
          <p:spPr bwMode="auto">
            <a:xfrm>
              <a:off x="1177279" y="2842526"/>
              <a:ext cx="51129" cy="3687"/>
            </a:xfrm>
            <a:prstGeom prst="line">
              <a:avLst/>
            </a:prstGeom>
            <a:noFill/>
            <a:ln w="12700" cap="rnd">
              <a:solidFill>
                <a:srgbClr val="FF008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7" name="Line 864"/>
            <p:cNvSpPr>
              <a:spLocks noChangeShapeType="1"/>
            </p:cNvSpPr>
            <p:nvPr/>
          </p:nvSpPr>
          <p:spPr bwMode="auto">
            <a:xfrm>
              <a:off x="1228408" y="2846213"/>
              <a:ext cx="50366" cy="29490"/>
            </a:xfrm>
            <a:prstGeom prst="line">
              <a:avLst/>
            </a:prstGeom>
            <a:noFill/>
            <a:ln w="12700" cap="rnd">
              <a:solidFill>
                <a:srgbClr val="FF008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8" name="Line 865"/>
            <p:cNvSpPr>
              <a:spLocks noChangeShapeType="1"/>
            </p:cNvSpPr>
            <p:nvPr/>
          </p:nvSpPr>
          <p:spPr bwMode="auto">
            <a:xfrm>
              <a:off x="1278773" y="2875703"/>
              <a:ext cx="51129" cy="2949"/>
            </a:xfrm>
            <a:prstGeom prst="line">
              <a:avLst/>
            </a:prstGeom>
            <a:noFill/>
            <a:ln w="12700" cap="rnd">
              <a:solidFill>
                <a:srgbClr val="FF008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9" name="Line 866"/>
            <p:cNvSpPr>
              <a:spLocks noChangeShapeType="1"/>
            </p:cNvSpPr>
            <p:nvPr/>
          </p:nvSpPr>
          <p:spPr bwMode="auto">
            <a:xfrm flipV="1">
              <a:off x="1329902" y="2876440"/>
              <a:ext cx="50366" cy="2212"/>
            </a:xfrm>
            <a:prstGeom prst="line">
              <a:avLst/>
            </a:prstGeom>
            <a:noFill/>
            <a:ln w="12700" cap="rnd">
              <a:solidFill>
                <a:srgbClr val="FF008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0" name="Line 867"/>
            <p:cNvSpPr>
              <a:spLocks noChangeShapeType="1"/>
            </p:cNvSpPr>
            <p:nvPr/>
          </p:nvSpPr>
          <p:spPr bwMode="auto">
            <a:xfrm>
              <a:off x="1380269" y="2876440"/>
              <a:ext cx="50366" cy="10322"/>
            </a:xfrm>
            <a:prstGeom prst="line">
              <a:avLst/>
            </a:prstGeom>
            <a:noFill/>
            <a:ln w="12700" cap="rnd">
              <a:solidFill>
                <a:srgbClr val="FF008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1" name="Line 868"/>
            <p:cNvSpPr>
              <a:spLocks noChangeShapeType="1"/>
            </p:cNvSpPr>
            <p:nvPr/>
          </p:nvSpPr>
          <p:spPr bwMode="auto">
            <a:xfrm flipV="1">
              <a:off x="1430634" y="2878652"/>
              <a:ext cx="51129" cy="8110"/>
            </a:xfrm>
            <a:prstGeom prst="line">
              <a:avLst/>
            </a:prstGeom>
            <a:noFill/>
            <a:ln w="12700" cap="rnd">
              <a:solidFill>
                <a:srgbClr val="FF008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2" name="Line 869"/>
            <p:cNvSpPr>
              <a:spLocks noChangeShapeType="1"/>
            </p:cNvSpPr>
            <p:nvPr/>
          </p:nvSpPr>
          <p:spPr bwMode="auto">
            <a:xfrm>
              <a:off x="1481763" y="2878652"/>
              <a:ext cx="50366" cy="738"/>
            </a:xfrm>
            <a:prstGeom prst="line">
              <a:avLst/>
            </a:prstGeom>
            <a:noFill/>
            <a:ln w="12700" cap="rnd">
              <a:solidFill>
                <a:srgbClr val="FF008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3" name="Line 870"/>
            <p:cNvSpPr>
              <a:spLocks noChangeShapeType="1"/>
            </p:cNvSpPr>
            <p:nvPr/>
          </p:nvSpPr>
          <p:spPr bwMode="auto">
            <a:xfrm flipV="1">
              <a:off x="1532129" y="2877178"/>
              <a:ext cx="50366" cy="2212"/>
            </a:xfrm>
            <a:prstGeom prst="line">
              <a:avLst/>
            </a:prstGeom>
            <a:noFill/>
            <a:ln w="12700" cap="rnd">
              <a:solidFill>
                <a:srgbClr val="FF008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4" name="Line 871"/>
            <p:cNvSpPr>
              <a:spLocks noChangeShapeType="1"/>
            </p:cNvSpPr>
            <p:nvPr/>
          </p:nvSpPr>
          <p:spPr bwMode="auto">
            <a:xfrm>
              <a:off x="1582496" y="2877178"/>
              <a:ext cx="51129" cy="8110"/>
            </a:xfrm>
            <a:prstGeom prst="line">
              <a:avLst/>
            </a:prstGeom>
            <a:noFill/>
            <a:ln w="12700" cap="rnd">
              <a:solidFill>
                <a:srgbClr val="FF008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5" name="Line 872"/>
            <p:cNvSpPr>
              <a:spLocks noChangeShapeType="1"/>
            </p:cNvSpPr>
            <p:nvPr/>
          </p:nvSpPr>
          <p:spPr bwMode="auto">
            <a:xfrm>
              <a:off x="1633625" y="2885288"/>
              <a:ext cx="50366" cy="22118"/>
            </a:xfrm>
            <a:prstGeom prst="line">
              <a:avLst/>
            </a:prstGeom>
            <a:noFill/>
            <a:ln w="12700" cap="rnd">
              <a:solidFill>
                <a:srgbClr val="FF008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6" name="Line 873"/>
            <p:cNvSpPr>
              <a:spLocks noChangeShapeType="1"/>
            </p:cNvSpPr>
            <p:nvPr/>
          </p:nvSpPr>
          <p:spPr bwMode="auto">
            <a:xfrm flipV="1">
              <a:off x="1683990" y="2893397"/>
              <a:ext cx="51129" cy="14008"/>
            </a:xfrm>
            <a:prstGeom prst="line">
              <a:avLst/>
            </a:prstGeom>
            <a:noFill/>
            <a:ln w="12700" cap="rnd">
              <a:solidFill>
                <a:srgbClr val="FF008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7" name="Line 874"/>
            <p:cNvSpPr>
              <a:spLocks noChangeShapeType="1"/>
            </p:cNvSpPr>
            <p:nvPr/>
          </p:nvSpPr>
          <p:spPr bwMode="auto">
            <a:xfrm flipV="1">
              <a:off x="1735119" y="2832205"/>
              <a:ext cx="50366" cy="61193"/>
            </a:xfrm>
            <a:prstGeom prst="line">
              <a:avLst/>
            </a:prstGeom>
            <a:noFill/>
            <a:ln w="12700" cap="rnd">
              <a:solidFill>
                <a:srgbClr val="FF008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8" name="Line 875"/>
            <p:cNvSpPr>
              <a:spLocks noChangeShapeType="1"/>
            </p:cNvSpPr>
            <p:nvPr/>
          </p:nvSpPr>
          <p:spPr bwMode="auto">
            <a:xfrm>
              <a:off x="1785485" y="2832205"/>
              <a:ext cx="50366" cy="5898"/>
            </a:xfrm>
            <a:prstGeom prst="line">
              <a:avLst/>
            </a:prstGeom>
            <a:noFill/>
            <a:ln w="12700" cap="rnd">
              <a:solidFill>
                <a:srgbClr val="FF008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9" name="Line 876"/>
            <p:cNvSpPr>
              <a:spLocks noChangeShapeType="1"/>
            </p:cNvSpPr>
            <p:nvPr/>
          </p:nvSpPr>
          <p:spPr bwMode="auto">
            <a:xfrm flipV="1">
              <a:off x="1835851" y="2810087"/>
              <a:ext cx="51129" cy="28016"/>
            </a:xfrm>
            <a:prstGeom prst="line">
              <a:avLst/>
            </a:prstGeom>
            <a:noFill/>
            <a:ln w="12700" cap="rnd">
              <a:solidFill>
                <a:srgbClr val="FF008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0" name="Line 877"/>
            <p:cNvSpPr>
              <a:spLocks noChangeShapeType="1"/>
            </p:cNvSpPr>
            <p:nvPr/>
          </p:nvSpPr>
          <p:spPr bwMode="auto">
            <a:xfrm flipV="1">
              <a:off x="1886980" y="2718665"/>
              <a:ext cx="50366" cy="91421"/>
            </a:xfrm>
            <a:prstGeom prst="line">
              <a:avLst/>
            </a:prstGeom>
            <a:noFill/>
            <a:ln w="12700" cap="rnd">
              <a:solidFill>
                <a:srgbClr val="FF008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1" name="Line 878"/>
            <p:cNvSpPr>
              <a:spLocks noChangeShapeType="1"/>
            </p:cNvSpPr>
            <p:nvPr/>
          </p:nvSpPr>
          <p:spPr bwMode="auto">
            <a:xfrm>
              <a:off x="1937346" y="2718665"/>
              <a:ext cx="50366" cy="55295"/>
            </a:xfrm>
            <a:prstGeom prst="line">
              <a:avLst/>
            </a:prstGeom>
            <a:noFill/>
            <a:ln w="12700" cap="rnd">
              <a:solidFill>
                <a:srgbClr val="FF008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2" name="Line 879"/>
            <p:cNvSpPr>
              <a:spLocks noChangeShapeType="1"/>
            </p:cNvSpPr>
            <p:nvPr/>
          </p:nvSpPr>
          <p:spPr bwMode="auto">
            <a:xfrm flipV="1">
              <a:off x="1987712" y="2726038"/>
              <a:ext cx="51129" cy="47922"/>
            </a:xfrm>
            <a:prstGeom prst="line">
              <a:avLst/>
            </a:prstGeom>
            <a:noFill/>
            <a:ln w="12700" cap="rnd">
              <a:solidFill>
                <a:srgbClr val="FF008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3" name="Line 880"/>
            <p:cNvSpPr>
              <a:spLocks noChangeShapeType="1"/>
            </p:cNvSpPr>
            <p:nvPr/>
          </p:nvSpPr>
          <p:spPr bwMode="auto">
            <a:xfrm>
              <a:off x="2038841" y="2726038"/>
              <a:ext cx="50366" cy="26541"/>
            </a:xfrm>
            <a:prstGeom prst="line">
              <a:avLst/>
            </a:prstGeom>
            <a:noFill/>
            <a:ln w="12700" cap="rnd">
              <a:solidFill>
                <a:srgbClr val="FF008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4" name="Line 881"/>
            <p:cNvSpPr>
              <a:spLocks noChangeShapeType="1"/>
            </p:cNvSpPr>
            <p:nvPr/>
          </p:nvSpPr>
          <p:spPr bwMode="auto">
            <a:xfrm flipV="1">
              <a:off x="2089207" y="2723089"/>
              <a:ext cx="51129" cy="29490"/>
            </a:xfrm>
            <a:prstGeom prst="line">
              <a:avLst/>
            </a:prstGeom>
            <a:noFill/>
            <a:ln w="12700" cap="rnd">
              <a:solidFill>
                <a:srgbClr val="FF008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5" name="Line 882"/>
            <p:cNvSpPr>
              <a:spLocks noChangeShapeType="1"/>
            </p:cNvSpPr>
            <p:nvPr/>
          </p:nvSpPr>
          <p:spPr bwMode="auto">
            <a:xfrm>
              <a:off x="2140336" y="2723089"/>
              <a:ext cx="50366" cy="36126"/>
            </a:xfrm>
            <a:prstGeom prst="line">
              <a:avLst/>
            </a:prstGeom>
            <a:noFill/>
            <a:ln w="12700" cap="rnd">
              <a:solidFill>
                <a:srgbClr val="FF008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6" name="Line 883"/>
            <p:cNvSpPr>
              <a:spLocks noChangeShapeType="1"/>
            </p:cNvSpPr>
            <p:nvPr/>
          </p:nvSpPr>
          <p:spPr bwMode="auto">
            <a:xfrm flipV="1">
              <a:off x="2190702" y="2707606"/>
              <a:ext cx="50366" cy="51609"/>
            </a:xfrm>
            <a:prstGeom prst="line">
              <a:avLst/>
            </a:prstGeom>
            <a:noFill/>
            <a:ln w="12700" cap="rnd">
              <a:solidFill>
                <a:srgbClr val="FF008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7" name="Line 884"/>
            <p:cNvSpPr>
              <a:spLocks noChangeShapeType="1"/>
            </p:cNvSpPr>
            <p:nvPr/>
          </p:nvSpPr>
          <p:spPr bwMode="auto">
            <a:xfrm flipV="1">
              <a:off x="2241068" y="2682540"/>
              <a:ext cx="51129" cy="25067"/>
            </a:xfrm>
            <a:prstGeom prst="line">
              <a:avLst/>
            </a:prstGeom>
            <a:noFill/>
            <a:ln w="12700" cap="rnd">
              <a:solidFill>
                <a:srgbClr val="FF008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8" name="Line 885"/>
            <p:cNvSpPr>
              <a:spLocks noChangeShapeType="1"/>
            </p:cNvSpPr>
            <p:nvPr/>
          </p:nvSpPr>
          <p:spPr bwMode="auto">
            <a:xfrm flipV="1">
              <a:off x="2292197" y="2659684"/>
              <a:ext cx="50366" cy="22855"/>
            </a:xfrm>
            <a:prstGeom prst="line">
              <a:avLst/>
            </a:prstGeom>
            <a:noFill/>
            <a:ln w="12700" cap="rnd">
              <a:solidFill>
                <a:srgbClr val="FF008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9" name="Line 886"/>
            <p:cNvSpPr>
              <a:spLocks noChangeShapeType="1"/>
            </p:cNvSpPr>
            <p:nvPr/>
          </p:nvSpPr>
          <p:spPr bwMode="auto">
            <a:xfrm flipV="1">
              <a:off x="2342563" y="2556467"/>
              <a:ext cx="50366" cy="103217"/>
            </a:xfrm>
            <a:prstGeom prst="line">
              <a:avLst/>
            </a:prstGeom>
            <a:noFill/>
            <a:ln w="12700" cap="rnd">
              <a:solidFill>
                <a:srgbClr val="FF008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0" name="Line 887"/>
            <p:cNvSpPr>
              <a:spLocks noChangeShapeType="1"/>
            </p:cNvSpPr>
            <p:nvPr/>
          </p:nvSpPr>
          <p:spPr bwMode="auto">
            <a:xfrm flipV="1">
              <a:off x="2392929" y="2420073"/>
              <a:ext cx="51129" cy="136394"/>
            </a:xfrm>
            <a:prstGeom prst="line">
              <a:avLst/>
            </a:prstGeom>
            <a:noFill/>
            <a:ln w="12700" cap="rnd">
              <a:solidFill>
                <a:srgbClr val="FF008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1" name="Line 888"/>
            <p:cNvSpPr>
              <a:spLocks noChangeShapeType="1"/>
            </p:cNvSpPr>
            <p:nvPr/>
          </p:nvSpPr>
          <p:spPr bwMode="auto">
            <a:xfrm flipV="1">
              <a:off x="2444058" y="2173089"/>
              <a:ext cx="50366" cy="246984"/>
            </a:xfrm>
            <a:prstGeom prst="line">
              <a:avLst/>
            </a:prstGeom>
            <a:noFill/>
            <a:ln w="12700" cap="rnd">
              <a:solidFill>
                <a:srgbClr val="FF008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2" name="Line 889"/>
            <p:cNvSpPr>
              <a:spLocks noChangeShapeType="1"/>
            </p:cNvSpPr>
            <p:nvPr/>
          </p:nvSpPr>
          <p:spPr bwMode="auto">
            <a:xfrm flipV="1">
              <a:off x="2494424" y="2113370"/>
              <a:ext cx="51129" cy="59718"/>
            </a:xfrm>
            <a:prstGeom prst="line">
              <a:avLst/>
            </a:prstGeom>
            <a:noFill/>
            <a:ln w="12700" cap="rnd">
              <a:solidFill>
                <a:srgbClr val="FF008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3" name="Line 890"/>
            <p:cNvSpPr>
              <a:spLocks noChangeShapeType="1"/>
            </p:cNvSpPr>
            <p:nvPr/>
          </p:nvSpPr>
          <p:spPr bwMode="auto">
            <a:xfrm flipV="1">
              <a:off x="2545553" y="1845006"/>
              <a:ext cx="50366" cy="268365"/>
            </a:xfrm>
            <a:prstGeom prst="line">
              <a:avLst/>
            </a:prstGeom>
            <a:noFill/>
            <a:ln w="12700" cap="rnd">
              <a:solidFill>
                <a:srgbClr val="FF008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4" name="Line 891"/>
            <p:cNvSpPr>
              <a:spLocks noChangeShapeType="1"/>
            </p:cNvSpPr>
            <p:nvPr/>
          </p:nvSpPr>
          <p:spPr bwMode="auto">
            <a:xfrm flipV="1">
              <a:off x="2595918" y="1423289"/>
              <a:ext cx="50366" cy="421716"/>
            </a:xfrm>
            <a:prstGeom prst="line">
              <a:avLst/>
            </a:prstGeom>
            <a:noFill/>
            <a:ln w="12700" cap="rnd">
              <a:solidFill>
                <a:srgbClr val="FF008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5" name="Line 892"/>
            <p:cNvSpPr>
              <a:spLocks noChangeShapeType="1"/>
            </p:cNvSpPr>
            <p:nvPr/>
          </p:nvSpPr>
          <p:spPr bwMode="auto">
            <a:xfrm flipV="1">
              <a:off x="2646285" y="1075300"/>
              <a:ext cx="51129" cy="347989"/>
            </a:xfrm>
            <a:prstGeom prst="line">
              <a:avLst/>
            </a:prstGeom>
            <a:noFill/>
            <a:ln w="12700" cap="rnd">
              <a:solidFill>
                <a:srgbClr val="FF008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6" name="Line 893"/>
            <p:cNvSpPr>
              <a:spLocks noChangeShapeType="1"/>
            </p:cNvSpPr>
            <p:nvPr/>
          </p:nvSpPr>
          <p:spPr bwMode="auto">
            <a:xfrm>
              <a:off x="2697414" y="1075300"/>
              <a:ext cx="50366" cy="327346"/>
            </a:xfrm>
            <a:prstGeom prst="line">
              <a:avLst/>
            </a:prstGeom>
            <a:noFill/>
            <a:ln w="12700" cap="rnd">
              <a:solidFill>
                <a:srgbClr val="FF008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7" name="Line 894"/>
            <p:cNvSpPr>
              <a:spLocks noChangeShapeType="1"/>
            </p:cNvSpPr>
            <p:nvPr/>
          </p:nvSpPr>
          <p:spPr bwMode="auto">
            <a:xfrm flipV="1">
              <a:off x="2747779" y="1359885"/>
              <a:ext cx="50366" cy="42761"/>
            </a:xfrm>
            <a:prstGeom prst="line">
              <a:avLst/>
            </a:prstGeom>
            <a:noFill/>
            <a:ln w="12700" cap="rnd">
              <a:solidFill>
                <a:srgbClr val="FF008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8" name="Line 895"/>
            <p:cNvSpPr>
              <a:spLocks noChangeShapeType="1"/>
            </p:cNvSpPr>
            <p:nvPr/>
          </p:nvSpPr>
          <p:spPr bwMode="auto">
            <a:xfrm>
              <a:off x="2798145" y="1359885"/>
              <a:ext cx="51129" cy="326609"/>
            </a:xfrm>
            <a:prstGeom prst="line">
              <a:avLst/>
            </a:prstGeom>
            <a:noFill/>
            <a:ln w="12700" cap="rnd">
              <a:solidFill>
                <a:srgbClr val="FF008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9" name="Line 896"/>
            <p:cNvSpPr>
              <a:spLocks noChangeShapeType="1"/>
            </p:cNvSpPr>
            <p:nvPr/>
          </p:nvSpPr>
          <p:spPr bwMode="auto">
            <a:xfrm>
              <a:off x="2849274" y="1686494"/>
              <a:ext cx="50366" cy="363472"/>
            </a:xfrm>
            <a:prstGeom prst="line">
              <a:avLst/>
            </a:prstGeom>
            <a:noFill/>
            <a:ln w="12700" cap="rnd">
              <a:solidFill>
                <a:srgbClr val="FF008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0" name="Line 897"/>
            <p:cNvSpPr>
              <a:spLocks noChangeShapeType="1"/>
            </p:cNvSpPr>
            <p:nvPr/>
          </p:nvSpPr>
          <p:spPr bwMode="auto">
            <a:xfrm>
              <a:off x="2899640" y="2049966"/>
              <a:ext cx="51129" cy="466689"/>
            </a:xfrm>
            <a:prstGeom prst="line">
              <a:avLst/>
            </a:prstGeom>
            <a:noFill/>
            <a:ln w="12700" cap="rnd">
              <a:solidFill>
                <a:srgbClr val="FF008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1" name="Line 898"/>
            <p:cNvSpPr>
              <a:spLocks noChangeShapeType="1"/>
            </p:cNvSpPr>
            <p:nvPr/>
          </p:nvSpPr>
          <p:spPr bwMode="auto">
            <a:xfrm>
              <a:off x="2950769" y="2516655"/>
              <a:ext cx="50366" cy="161461"/>
            </a:xfrm>
            <a:prstGeom prst="line">
              <a:avLst/>
            </a:prstGeom>
            <a:noFill/>
            <a:ln w="12700" cap="rnd">
              <a:solidFill>
                <a:srgbClr val="FF008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2" name="Line 899"/>
            <p:cNvSpPr>
              <a:spLocks noChangeShapeType="1"/>
            </p:cNvSpPr>
            <p:nvPr/>
          </p:nvSpPr>
          <p:spPr bwMode="auto">
            <a:xfrm>
              <a:off x="3001135" y="2678116"/>
              <a:ext cx="50366" cy="143030"/>
            </a:xfrm>
            <a:prstGeom prst="line">
              <a:avLst/>
            </a:prstGeom>
            <a:noFill/>
            <a:ln w="12700" cap="rnd">
              <a:solidFill>
                <a:srgbClr val="FF008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3" name="Line 900"/>
            <p:cNvSpPr>
              <a:spLocks noChangeShapeType="1"/>
            </p:cNvSpPr>
            <p:nvPr/>
          </p:nvSpPr>
          <p:spPr bwMode="auto">
            <a:xfrm>
              <a:off x="3051501" y="2821146"/>
              <a:ext cx="51129" cy="80362"/>
            </a:xfrm>
            <a:prstGeom prst="line">
              <a:avLst/>
            </a:prstGeom>
            <a:noFill/>
            <a:ln w="12700" cap="rnd">
              <a:solidFill>
                <a:srgbClr val="FF008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4" name="Line 901"/>
            <p:cNvSpPr>
              <a:spLocks noChangeShapeType="1"/>
            </p:cNvSpPr>
            <p:nvPr/>
          </p:nvSpPr>
          <p:spPr bwMode="auto">
            <a:xfrm>
              <a:off x="3102630" y="2901507"/>
              <a:ext cx="50366" cy="42024"/>
            </a:xfrm>
            <a:prstGeom prst="line">
              <a:avLst/>
            </a:prstGeom>
            <a:noFill/>
            <a:ln w="12700" cap="rnd">
              <a:solidFill>
                <a:srgbClr val="FF008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5" name="Line 902"/>
            <p:cNvSpPr>
              <a:spLocks noChangeShapeType="1"/>
            </p:cNvSpPr>
            <p:nvPr/>
          </p:nvSpPr>
          <p:spPr bwMode="auto">
            <a:xfrm>
              <a:off x="3152996" y="2943532"/>
              <a:ext cx="50366" cy="16957"/>
            </a:xfrm>
            <a:prstGeom prst="line">
              <a:avLst/>
            </a:prstGeom>
            <a:noFill/>
            <a:ln w="12700" cap="rnd">
              <a:solidFill>
                <a:srgbClr val="FF008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6" name="Line 903"/>
            <p:cNvSpPr>
              <a:spLocks noChangeShapeType="1"/>
            </p:cNvSpPr>
            <p:nvPr/>
          </p:nvSpPr>
          <p:spPr bwMode="auto">
            <a:xfrm>
              <a:off x="3203362" y="2960489"/>
              <a:ext cx="51129" cy="5161"/>
            </a:xfrm>
            <a:prstGeom prst="line">
              <a:avLst/>
            </a:prstGeom>
            <a:noFill/>
            <a:ln w="12700" cap="rnd">
              <a:solidFill>
                <a:srgbClr val="FF008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7" name="Line 904"/>
            <p:cNvSpPr>
              <a:spLocks noChangeShapeType="1"/>
            </p:cNvSpPr>
            <p:nvPr/>
          </p:nvSpPr>
          <p:spPr bwMode="auto">
            <a:xfrm flipV="1">
              <a:off x="3254491" y="2942794"/>
              <a:ext cx="50366" cy="22855"/>
            </a:xfrm>
            <a:prstGeom prst="line">
              <a:avLst/>
            </a:prstGeom>
            <a:noFill/>
            <a:ln w="12700" cap="rnd">
              <a:solidFill>
                <a:srgbClr val="FF008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8" name="Line 905"/>
            <p:cNvSpPr>
              <a:spLocks noChangeShapeType="1"/>
            </p:cNvSpPr>
            <p:nvPr/>
          </p:nvSpPr>
          <p:spPr bwMode="auto">
            <a:xfrm flipV="1">
              <a:off x="3304857" y="2912566"/>
              <a:ext cx="50366" cy="30228"/>
            </a:xfrm>
            <a:prstGeom prst="line">
              <a:avLst/>
            </a:prstGeom>
            <a:noFill/>
            <a:ln w="12700" cap="rnd">
              <a:solidFill>
                <a:srgbClr val="FF008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9" name="Line 906"/>
            <p:cNvSpPr>
              <a:spLocks noChangeShapeType="1"/>
            </p:cNvSpPr>
            <p:nvPr/>
          </p:nvSpPr>
          <p:spPr bwMode="auto">
            <a:xfrm flipV="1">
              <a:off x="3355223" y="2853585"/>
              <a:ext cx="51129" cy="58981"/>
            </a:xfrm>
            <a:prstGeom prst="line">
              <a:avLst/>
            </a:prstGeom>
            <a:noFill/>
            <a:ln w="12700" cap="rnd">
              <a:solidFill>
                <a:srgbClr val="FF008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0" name="Line 907"/>
            <p:cNvSpPr>
              <a:spLocks noChangeShapeType="1"/>
            </p:cNvSpPr>
            <p:nvPr/>
          </p:nvSpPr>
          <p:spPr bwMode="auto">
            <a:xfrm flipV="1">
              <a:off x="3406352" y="2712031"/>
              <a:ext cx="50366" cy="141555"/>
            </a:xfrm>
            <a:prstGeom prst="line">
              <a:avLst/>
            </a:prstGeom>
            <a:noFill/>
            <a:ln w="12700" cap="rnd">
              <a:solidFill>
                <a:srgbClr val="FF008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1" name="Line 908"/>
            <p:cNvSpPr>
              <a:spLocks noChangeShapeType="1"/>
            </p:cNvSpPr>
            <p:nvPr/>
          </p:nvSpPr>
          <p:spPr bwMode="auto">
            <a:xfrm>
              <a:off x="3456717" y="2712031"/>
              <a:ext cx="51129" cy="14008"/>
            </a:xfrm>
            <a:prstGeom prst="line">
              <a:avLst/>
            </a:prstGeom>
            <a:noFill/>
            <a:ln w="12700" cap="rnd">
              <a:solidFill>
                <a:srgbClr val="FF008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2" name="Line 909"/>
            <p:cNvSpPr>
              <a:spLocks noChangeShapeType="1"/>
            </p:cNvSpPr>
            <p:nvPr/>
          </p:nvSpPr>
          <p:spPr bwMode="auto">
            <a:xfrm>
              <a:off x="3507847" y="2726038"/>
              <a:ext cx="50366" cy="34651"/>
            </a:xfrm>
            <a:prstGeom prst="line">
              <a:avLst/>
            </a:prstGeom>
            <a:noFill/>
            <a:ln w="12700" cap="rnd">
              <a:solidFill>
                <a:srgbClr val="FF008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3" name="Line 910"/>
            <p:cNvSpPr>
              <a:spLocks noChangeShapeType="1"/>
            </p:cNvSpPr>
            <p:nvPr/>
          </p:nvSpPr>
          <p:spPr bwMode="auto">
            <a:xfrm flipV="1">
              <a:off x="3558213" y="2704657"/>
              <a:ext cx="50366" cy="56032"/>
            </a:xfrm>
            <a:prstGeom prst="line">
              <a:avLst/>
            </a:prstGeom>
            <a:noFill/>
            <a:ln w="12700" cap="rnd">
              <a:solidFill>
                <a:srgbClr val="FF008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4" name="Line 911"/>
            <p:cNvSpPr>
              <a:spLocks noChangeShapeType="1"/>
            </p:cNvSpPr>
            <p:nvPr/>
          </p:nvSpPr>
          <p:spPr bwMode="auto">
            <a:xfrm>
              <a:off x="3608578" y="2704657"/>
              <a:ext cx="51129" cy="79625"/>
            </a:xfrm>
            <a:prstGeom prst="line">
              <a:avLst/>
            </a:prstGeom>
            <a:noFill/>
            <a:ln w="12700" cap="rnd">
              <a:solidFill>
                <a:srgbClr val="FF008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5" name="Line 912"/>
            <p:cNvSpPr>
              <a:spLocks noChangeShapeType="1"/>
            </p:cNvSpPr>
            <p:nvPr/>
          </p:nvSpPr>
          <p:spPr bwMode="auto">
            <a:xfrm flipV="1">
              <a:off x="3659707" y="2759952"/>
              <a:ext cx="50366" cy="24330"/>
            </a:xfrm>
            <a:prstGeom prst="line">
              <a:avLst/>
            </a:prstGeom>
            <a:noFill/>
            <a:ln w="12700" cap="rnd">
              <a:solidFill>
                <a:srgbClr val="FF008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6" name="Line 913"/>
            <p:cNvSpPr>
              <a:spLocks noChangeShapeType="1"/>
            </p:cNvSpPr>
            <p:nvPr/>
          </p:nvSpPr>
          <p:spPr bwMode="auto">
            <a:xfrm flipV="1">
              <a:off x="3710073" y="2710555"/>
              <a:ext cx="50366" cy="49397"/>
            </a:xfrm>
            <a:prstGeom prst="line">
              <a:avLst/>
            </a:prstGeom>
            <a:noFill/>
            <a:ln w="12700" cap="rnd">
              <a:solidFill>
                <a:srgbClr val="FF008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7" name="Line 914"/>
            <p:cNvSpPr>
              <a:spLocks noChangeShapeType="1"/>
            </p:cNvSpPr>
            <p:nvPr/>
          </p:nvSpPr>
          <p:spPr bwMode="auto">
            <a:xfrm>
              <a:off x="3760439" y="2710555"/>
              <a:ext cx="51129" cy="16957"/>
            </a:xfrm>
            <a:prstGeom prst="line">
              <a:avLst/>
            </a:prstGeom>
            <a:noFill/>
            <a:ln w="12700" cap="rnd">
              <a:solidFill>
                <a:srgbClr val="FF008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8" name="Line 915"/>
            <p:cNvSpPr>
              <a:spLocks noChangeShapeType="1"/>
            </p:cNvSpPr>
            <p:nvPr/>
          </p:nvSpPr>
          <p:spPr bwMode="auto">
            <a:xfrm>
              <a:off x="3811568" y="2727513"/>
              <a:ext cx="50366" cy="10322"/>
            </a:xfrm>
            <a:prstGeom prst="line">
              <a:avLst/>
            </a:prstGeom>
            <a:noFill/>
            <a:ln w="12700" cap="rnd">
              <a:solidFill>
                <a:srgbClr val="FF008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9" name="Line 916"/>
            <p:cNvSpPr>
              <a:spLocks noChangeShapeType="1"/>
            </p:cNvSpPr>
            <p:nvPr/>
          </p:nvSpPr>
          <p:spPr bwMode="auto">
            <a:xfrm>
              <a:off x="3861934" y="2737834"/>
              <a:ext cx="51129" cy="6635"/>
            </a:xfrm>
            <a:prstGeom prst="line">
              <a:avLst/>
            </a:prstGeom>
            <a:noFill/>
            <a:ln w="12700" cap="rnd">
              <a:solidFill>
                <a:srgbClr val="FF008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0" name="Line 917"/>
            <p:cNvSpPr>
              <a:spLocks noChangeShapeType="1"/>
            </p:cNvSpPr>
            <p:nvPr/>
          </p:nvSpPr>
          <p:spPr bwMode="auto">
            <a:xfrm>
              <a:off x="3913063" y="2744470"/>
              <a:ext cx="50366" cy="37600"/>
            </a:xfrm>
            <a:prstGeom prst="line">
              <a:avLst/>
            </a:prstGeom>
            <a:noFill/>
            <a:ln w="12700" cap="rnd">
              <a:solidFill>
                <a:srgbClr val="FF008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1" name="Line 918"/>
            <p:cNvSpPr>
              <a:spLocks noChangeShapeType="1"/>
            </p:cNvSpPr>
            <p:nvPr/>
          </p:nvSpPr>
          <p:spPr bwMode="auto">
            <a:xfrm>
              <a:off x="3963429" y="2782070"/>
              <a:ext cx="50366" cy="25804"/>
            </a:xfrm>
            <a:prstGeom prst="line">
              <a:avLst/>
            </a:prstGeom>
            <a:noFill/>
            <a:ln w="12700" cap="rnd">
              <a:solidFill>
                <a:srgbClr val="FF008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2" name="Line 919"/>
            <p:cNvSpPr>
              <a:spLocks noChangeShapeType="1"/>
            </p:cNvSpPr>
            <p:nvPr/>
          </p:nvSpPr>
          <p:spPr bwMode="auto">
            <a:xfrm flipV="1">
              <a:off x="4013795" y="2807138"/>
              <a:ext cx="51129" cy="738"/>
            </a:xfrm>
            <a:prstGeom prst="line">
              <a:avLst/>
            </a:prstGeom>
            <a:noFill/>
            <a:ln w="12700" cap="rnd">
              <a:solidFill>
                <a:srgbClr val="FF008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3" name="Line 920"/>
            <p:cNvSpPr>
              <a:spLocks noChangeShapeType="1"/>
            </p:cNvSpPr>
            <p:nvPr/>
          </p:nvSpPr>
          <p:spPr bwMode="auto">
            <a:xfrm flipV="1">
              <a:off x="4064924" y="2706869"/>
              <a:ext cx="50366" cy="100268"/>
            </a:xfrm>
            <a:prstGeom prst="line">
              <a:avLst/>
            </a:prstGeom>
            <a:noFill/>
            <a:ln w="12700" cap="rnd">
              <a:solidFill>
                <a:srgbClr val="FF008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4" name="Line 921"/>
            <p:cNvSpPr>
              <a:spLocks noChangeShapeType="1"/>
            </p:cNvSpPr>
            <p:nvPr/>
          </p:nvSpPr>
          <p:spPr bwMode="auto">
            <a:xfrm flipV="1">
              <a:off x="4115290" y="2595542"/>
              <a:ext cx="50366" cy="111327"/>
            </a:xfrm>
            <a:prstGeom prst="line">
              <a:avLst/>
            </a:prstGeom>
            <a:noFill/>
            <a:ln w="12700" cap="rnd">
              <a:solidFill>
                <a:srgbClr val="FF008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5" name="Line 922"/>
            <p:cNvSpPr>
              <a:spLocks noChangeShapeType="1"/>
            </p:cNvSpPr>
            <p:nvPr/>
          </p:nvSpPr>
          <p:spPr bwMode="auto">
            <a:xfrm flipV="1">
              <a:off x="4165656" y="2545408"/>
              <a:ext cx="51129" cy="50134"/>
            </a:xfrm>
            <a:prstGeom prst="line">
              <a:avLst/>
            </a:prstGeom>
            <a:noFill/>
            <a:ln w="12700" cap="rnd">
              <a:solidFill>
                <a:srgbClr val="FF008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6" name="Line 923"/>
            <p:cNvSpPr>
              <a:spLocks noChangeShapeType="1"/>
            </p:cNvSpPr>
            <p:nvPr/>
          </p:nvSpPr>
          <p:spPr bwMode="auto">
            <a:xfrm>
              <a:off x="4216785" y="2545408"/>
              <a:ext cx="50366" cy="81099"/>
            </a:xfrm>
            <a:prstGeom prst="line">
              <a:avLst/>
            </a:prstGeom>
            <a:noFill/>
            <a:ln w="12700" cap="rnd">
              <a:solidFill>
                <a:srgbClr val="FF008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7" name="Line 924"/>
            <p:cNvSpPr>
              <a:spLocks noChangeShapeType="1"/>
            </p:cNvSpPr>
            <p:nvPr/>
          </p:nvSpPr>
          <p:spPr bwMode="auto">
            <a:xfrm flipV="1">
              <a:off x="1014734" y="2726775"/>
              <a:ext cx="50366" cy="86260"/>
            </a:xfrm>
            <a:prstGeom prst="line">
              <a:avLst/>
            </a:prstGeom>
            <a:noFill/>
            <a:ln w="12700" cap="rnd">
              <a:solidFill>
                <a:srgbClr val="008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8" name="Line 925"/>
            <p:cNvSpPr>
              <a:spLocks noChangeShapeType="1"/>
            </p:cNvSpPr>
            <p:nvPr/>
          </p:nvSpPr>
          <p:spPr bwMode="auto">
            <a:xfrm>
              <a:off x="1065100" y="2726775"/>
              <a:ext cx="50366" cy="2949"/>
            </a:xfrm>
            <a:prstGeom prst="line">
              <a:avLst/>
            </a:prstGeom>
            <a:noFill/>
            <a:ln w="12700" cap="rnd">
              <a:solidFill>
                <a:srgbClr val="008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9" name="Line 926"/>
            <p:cNvSpPr>
              <a:spLocks noChangeShapeType="1"/>
            </p:cNvSpPr>
            <p:nvPr/>
          </p:nvSpPr>
          <p:spPr bwMode="auto">
            <a:xfrm>
              <a:off x="1115466" y="2729724"/>
              <a:ext cx="51129" cy="18431"/>
            </a:xfrm>
            <a:prstGeom prst="line">
              <a:avLst/>
            </a:prstGeom>
            <a:noFill/>
            <a:ln w="12700" cap="rnd">
              <a:solidFill>
                <a:srgbClr val="008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0" name="Line 927"/>
            <p:cNvSpPr>
              <a:spLocks noChangeShapeType="1"/>
            </p:cNvSpPr>
            <p:nvPr/>
          </p:nvSpPr>
          <p:spPr bwMode="auto">
            <a:xfrm flipV="1">
              <a:off x="1166595" y="2733411"/>
              <a:ext cx="50366" cy="14745"/>
            </a:xfrm>
            <a:prstGeom prst="line">
              <a:avLst/>
            </a:prstGeom>
            <a:noFill/>
            <a:ln w="12700" cap="rnd">
              <a:solidFill>
                <a:srgbClr val="008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1" name="Line 928"/>
            <p:cNvSpPr>
              <a:spLocks noChangeShapeType="1"/>
            </p:cNvSpPr>
            <p:nvPr/>
          </p:nvSpPr>
          <p:spPr bwMode="auto">
            <a:xfrm>
              <a:off x="1216961" y="2733411"/>
              <a:ext cx="50366" cy="35389"/>
            </a:xfrm>
            <a:prstGeom prst="line">
              <a:avLst/>
            </a:prstGeom>
            <a:noFill/>
            <a:ln w="12700" cap="rnd">
              <a:solidFill>
                <a:srgbClr val="008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2" name="Line 929"/>
            <p:cNvSpPr>
              <a:spLocks noChangeShapeType="1"/>
            </p:cNvSpPr>
            <p:nvPr/>
          </p:nvSpPr>
          <p:spPr bwMode="auto">
            <a:xfrm flipV="1">
              <a:off x="1267327" y="2736360"/>
              <a:ext cx="50366" cy="32440"/>
            </a:xfrm>
            <a:prstGeom prst="line">
              <a:avLst/>
            </a:prstGeom>
            <a:noFill/>
            <a:ln w="12700" cap="rnd">
              <a:solidFill>
                <a:srgbClr val="008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3" name="Line 930"/>
            <p:cNvSpPr>
              <a:spLocks noChangeShapeType="1"/>
            </p:cNvSpPr>
            <p:nvPr/>
          </p:nvSpPr>
          <p:spPr bwMode="auto">
            <a:xfrm>
              <a:off x="1317693" y="2736360"/>
              <a:ext cx="50366" cy="11797"/>
            </a:xfrm>
            <a:prstGeom prst="line">
              <a:avLst/>
            </a:prstGeom>
            <a:noFill/>
            <a:ln w="12700" cap="rnd">
              <a:solidFill>
                <a:srgbClr val="008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4" name="Line 931"/>
            <p:cNvSpPr>
              <a:spLocks noChangeShapeType="1"/>
            </p:cNvSpPr>
            <p:nvPr/>
          </p:nvSpPr>
          <p:spPr bwMode="auto">
            <a:xfrm flipV="1">
              <a:off x="1368058" y="2739309"/>
              <a:ext cx="50366" cy="8847"/>
            </a:xfrm>
            <a:prstGeom prst="line">
              <a:avLst/>
            </a:prstGeom>
            <a:noFill/>
            <a:ln w="12700" cap="rnd">
              <a:solidFill>
                <a:srgbClr val="008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5" name="Line 932"/>
            <p:cNvSpPr>
              <a:spLocks noChangeShapeType="1"/>
            </p:cNvSpPr>
            <p:nvPr/>
          </p:nvSpPr>
          <p:spPr bwMode="auto">
            <a:xfrm flipV="1">
              <a:off x="1418425" y="2722352"/>
              <a:ext cx="50366" cy="16957"/>
            </a:xfrm>
            <a:prstGeom prst="line">
              <a:avLst/>
            </a:prstGeom>
            <a:noFill/>
            <a:ln w="12700" cap="rnd">
              <a:solidFill>
                <a:srgbClr val="008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6" name="Line 933"/>
            <p:cNvSpPr>
              <a:spLocks noChangeShapeType="1"/>
            </p:cNvSpPr>
            <p:nvPr/>
          </p:nvSpPr>
          <p:spPr bwMode="auto">
            <a:xfrm>
              <a:off x="1468790" y="2722352"/>
              <a:ext cx="50366" cy="54558"/>
            </a:xfrm>
            <a:prstGeom prst="line">
              <a:avLst/>
            </a:prstGeom>
            <a:noFill/>
            <a:ln w="12700" cap="rnd">
              <a:solidFill>
                <a:srgbClr val="008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7" name="Line 934"/>
            <p:cNvSpPr>
              <a:spLocks noChangeShapeType="1"/>
            </p:cNvSpPr>
            <p:nvPr/>
          </p:nvSpPr>
          <p:spPr bwMode="auto">
            <a:xfrm>
              <a:off x="1519156" y="2776910"/>
              <a:ext cx="50366" cy="103217"/>
            </a:xfrm>
            <a:prstGeom prst="line">
              <a:avLst/>
            </a:prstGeom>
            <a:noFill/>
            <a:ln w="12700" cap="rnd">
              <a:solidFill>
                <a:srgbClr val="008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8" name="Line 935"/>
            <p:cNvSpPr>
              <a:spLocks noChangeShapeType="1"/>
            </p:cNvSpPr>
            <p:nvPr/>
          </p:nvSpPr>
          <p:spPr bwMode="auto">
            <a:xfrm>
              <a:off x="1569522" y="2880127"/>
              <a:ext cx="50366" cy="738"/>
            </a:xfrm>
            <a:prstGeom prst="line">
              <a:avLst/>
            </a:prstGeom>
            <a:noFill/>
            <a:ln w="12700" cap="rnd">
              <a:solidFill>
                <a:srgbClr val="008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9" name="Line 936"/>
            <p:cNvSpPr>
              <a:spLocks noChangeShapeType="1"/>
            </p:cNvSpPr>
            <p:nvPr/>
          </p:nvSpPr>
          <p:spPr bwMode="auto">
            <a:xfrm flipV="1">
              <a:off x="1619888" y="2872754"/>
              <a:ext cx="51129" cy="7372"/>
            </a:xfrm>
            <a:prstGeom prst="line">
              <a:avLst/>
            </a:prstGeom>
            <a:noFill/>
            <a:ln w="12700" cap="rnd">
              <a:solidFill>
                <a:srgbClr val="008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0" name="Line 937"/>
            <p:cNvSpPr>
              <a:spLocks noChangeShapeType="1"/>
            </p:cNvSpPr>
            <p:nvPr/>
          </p:nvSpPr>
          <p:spPr bwMode="auto">
            <a:xfrm flipV="1">
              <a:off x="1671017" y="2846950"/>
              <a:ext cx="49603" cy="25804"/>
            </a:xfrm>
            <a:prstGeom prst="line">
              <a:avLst/>
            </a:prstGeom>
            <a:noFill/>
            <a:ln w="12700" cap="rnd">
              <a:solidFill>
                <a:srgbClr val="008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1" name="Line 938"/>
            <p:cNvSpPr>
              <a:spLocks noChangeShapeType="1"/>
            </p:cNvSpPr>
            <p:nvPr/>
          </p:nvSpPr>
          <p:spPr bwMode="auto">
            <a:xfrm flipV="1">
              <a:off x="1720620" y="2813036"/>
              <a:ext cx="51129" cy="33914"/>
            </a:xfrm>
            <a:prstGeom prst="line">
              <a:avLst/>
            </a:prstGeom>
            <a:noFill/>
            <a:ln w="12700" cap="rnd">
              <a:solidFill>
                <a:srgbClr val="008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2" name="Line 939"/>
            <p:cNvSpPr>
              <a:spLocks noChangeShapeType="1"/>
            </p:cNvSpPr>
            <p:nvPr/>
          </p:nvSpPr>
          <p:spPr bwMode="auto">
            <a:xfrm flipV="1">
              <a:off x="1771749" y="2773223"/>
              <a:ext cx="50366" cy="39812"/>
            </a:xfrm>
            <a:prstGeom prst="line">
              <a:avLst/>
            </a:prstGeom>
            <a:noFill/>
            <a:ln w="12700" cap="rnd">
              <a:solidFill>
                <a:srgbClr val="008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3" name="Line 940"/>
            <p:cNvSpPr>
              <a:spLocks noChangeShapeType="1"/>
            </p:cNvSpPr>
            <p:nvPr/>
          </p:nvSpPr>
          <p:spPr bwMode="auto">
            <a:xfrm flipV="1">
              <a:off x="1822115" y="2737097"/>
              <a:ext cx="50366" cy="36126"/>
            </a:xfrm>
            <a:prstGeom prst="line">
              <a:avLst/>
            </a:prstGeom>
            <a:noFill/>
            <a:ln w="12700" cap="rnd">
              <a:solidFill>
                <a:srgbClr val="008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4" name="Line 941"/>
            <p:cNvSpPr>
              <a:spLocks noChangeShapeType="1"/>
            </p:cNvSpPr>
            <p:nvPr/>
          </p:nvSpPr>
          <p:spPr bwMode="auto">
            <a:xfrm flipV="1">
              <a:off x="1872481" y="2733411"/>
              <a:ext cx="50366" cy="3687"/>
            </a:xfrm>
            <a:prstGeom prst="line">
              <a:avLst/>
            </a:prstGeom>
            <a:noFill/>
            <a:ln w="12700" cap="rnd">
              <a:solidFill>
                <a:srgbClr val="008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5" name="Line 942"/>
            <p:cNvSpPr>
              <a:spLocks noChangeShapeType="1"/>
            </p:cNvSpPr>
            <p:nvPr/>
          </p:nvSpPr>
          <p:spPr bwMode="auto">
            <a:xfrm>
              <a:off x="1922847" y="2733411"/>
              <a:ext cx="50366" cy="62668"/>
            </a:xfrm>
            <a:prstGeom prst="line">
              <a:avLst/>
            </a:prstGeom>
            <a:noFill/>
            <a:ln w="12700" cap="rnd">
              <a:solidFill>
                <a:srgbClr val="008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6" name="Line 943"/>
            <p:cNvSpPr>
              <a:spLocks noChangeShapeType="1"/>
            </p:cNvSpPr>
            <p:nvPr/>
          </p:nvSpPr>
          <p:spPr bwMode="auto">
            <a:xfrm flipV="1">
              <a:off x="1973212" y="2720140"/>
              <a:ext cx="50366" cy="75938"/>
            </a:xfrm>
            <a:prstGeom prst="line">
              <a:avLst/>
            </a:prstGeom>
            <a:noFill/>
            <a:ln w="12700" cap="rnd">
              <a:solidFill>
                <a:srgbClr val="008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7" name="Line 944"/>
            <p:cNvSpPr>
              <a:spLocks noChangeShapeType="1"/>
            </p:cNvSpPr>
            <p:nvPr/>
          </p:nvSpPr>
          <p:spPr bwMode="auto">
            <a:xfrm flipV="1">
              <a:off x="2023579" y="2693598"/>
              <a:ext cx="50366" cy="26541"/>
            </a:xfrm>
            <a:prstGeom prst="line">
              <a:avLst/>
            </a:prstGeom>
            <a:noFill/>
            <a:ln w="12700" cap="rnd">
              <a:solidFill>
                <a:srgbClr val="008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8" name="Line 945"/>
            <p:cNvSpPr>
              <a:spLocks noChangeShapeType="1"/>
            </p:cNvSpPr>
            <p:nvPr/>
          </p:nvSpPr>
          <p:spPr bwMode="auto">
            <a:xfrm flipV="1">
              <a:off x="2073944" y="2628719"/>
              <a:ext cx="50366" cy="64879"/>
            </a:xfrm>
            <a:prstGeom prst="line">
              <a:avLst/>
            </a:prstGeom>
            <a:noFill/>
            <a:ln w="12700" cap="rnd">
              <a:solidFill>
                <a:srgbClr val="008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9" name="Line 946"/>
            <p:cNvSpPr>
              <a:spLocks noChangeShapeType="1"/>
            </p:cNvSpPr>
            <p:nvPr/>
          </p:nvSpPr>
          <p:spPr bwMode="auto">
            <a:xfrm flipV="1">
              <a:off x="2124310" y="2598491"/>
              <a:ext cx="50366" cy="30228"/>
            </a:xfrm>
            <a:prstGeom prst="line">
              <a:avLst/>
            </a:prstGeom>
            <a:noFill/>
            <a:ln w="12700" cap="rnd">
              <a:solidFill>
                <a:srgbClr val="008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0" name="Line 947"/>
            <p:cNvSpPr>
              <a:spLocks noChangeShapeType="1"/>
            </p:cNvSpPr>
            <p:nvPr/>
          </p:nvSpPr>
          <p:spPr bwMode="auto">
            <a:xfrm>
              <a:off x="2174676" y="2598491"/>
              <a:ext cx="50366" cy="47185"/>
            </a:xfrm>
            <a:prstGeom prst="line">
              <a:avLst/>
            </a:prstGeom>
            <a:noFill/>
            <a:ln w="12700" cap="rnd">
              <a:solidFill>
                <a:srgbClr val="008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1" name="Line 948"/>
            <p:cNvSpPr>
              <a:spLocks noChangeShapeType="1"/>
            </p:cNvSpPr>
            <p:nvPr/>
          </p:nvSpPr>
          <p:spPr bwMode="auto">
            <a:xfrm flipV="1">
              <a:off x="2225042" y="2639778"/>
              <a:ext cx="50366" cy="5898"/>
            </a:xfrm>
            <a:prstGeom prst="line">
              <a:avLst/>
            </a:prstGeom>
            <a:noFill/>
            <a:ln w="12700" cap="rnd">
              <a:solidFill>
                <a:srgbClr val="008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2" name="Line 949"/>
            <p:cNvSpPr>
              <a:spLocks noChangeShapeType="1"/>
            </p:cNvSpPr>
            <p:nvPr/>
          </p:nvSpPr>
          <p:spPr bwMode="auto">
            <a:xfrm flipV="1">
              <a:off x="2275408" y="2546882"/>
              <a:ext cx="51129" cy="92896"/>
            </a:xfrm>
            <a:prstGeom prst="line">
              <a:avLst/>
            </a:prstGeom>
            <a:noFill/>
            <a:ln w="12700" cap="rnd">
              <a:solidFill>
                <a:srgbClr val="008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3" name="Line 950"/>
            <p:cNvSpPr>
              <a:spLocks noChangeShapeType="1"/>
            </p:cNvSpPr>
            <p:nvPr/>
          </p:nvSpPr>
          <p:spPr bwMode="auto">
            <a:xfrm flipV="1">
              <a:off x="2326537" y="2335288"/>
              <a:ext cx="50366" cy="211595"/>
            </a:xfrm>
            <a:prstGeom prst="line">
              <a:avLst/>
            </a:prstGeom>
            <a:noFill/>
            <a:ln w="12700" cap="rnd">
              <a:solidFill>
                <a:srgbClr val="008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4" name="Line 951"/>
            <p:cNvSpPr>
              <a:spLocks noChangeShapeType="1"/>
            </p:cNvSpPr>
            <p:nvPr/>
          </p:nvSpPr>
          <p:spPr bwMode="auto">
            <a:xfrm flipV="1">
              <a:off x="2376903" y="2164242"/>
              <a:ext cx="50366" cy="171045"/>
            </a:xfrm>
            <a:prstGeom prst="line">
              <a:avLst/>
            </a:prstGeom>
            <a:noFill/>
            <a:ln w="12700" cap="rnd">
              <a:solidFill>
                <a:srgbClr val="008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5" name="Line 952"/>
            <p:cNvSpPr>
              <a:spLocks noChangeShapeType="1"/>
            </p:cNvSpPr>
            <p:nvPr/>
          </p:nvSpPr>
          <p:spPr bwMode="auto">
            <a:xfrm flipV="1">
              <a:off x="2427269" y="1818464"/>
              <a:ext cx="50366" cy="345777"/>
            </a:xfrm>
            <a:prstGeom prst="line">
              <a:avLst/>
            </a:prstGeom>
            <a:noFill/>
            <a:ln w="12700" cap="rnd">
              <a:solidFill>
                <a:srgbClr val="008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6" name="Line 953"/>
            <p:cNvSpPr>
              <a:spLocks noChangeShapeType="1"/>
            </p:cNvSpPr>
            <p:nvPr/>
          </p:nvSpPr>
          <p:spPr bwMode="auto">
            <a:xfrm flipV="1">
              <a:off x="2477635" y="1345877"/>
              <a:ext cx="50366" cy="472588"/>
            </a:xfrm>
            <a:prstGeom prst="line">
              <a:avLst/>
            </a:prstGeom>
            <a:noFill/>
            <a:ln w="12700" cap="rnd">
              <a:solidFill>
                <a:srgbClr val="008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7" name="Line 954"/>
            <p:cNvSpPr>
              <a:spLocks noChangeShapeType="1"/>
            </p:cNvSpPr>
            <p:nvPr/>
          </p:nvSpPr>
          <p:spPr bwMode="auto">
            <a:xfrm flipV="1">
              <a:off x="2528001" y="1159348"/>
              <a:ext cx="50366" cy="186528"/>
            </a:xfrm>
            <a:prstGeom prst="line">
              <a:avLst/>
            </a:prstGeom>
            <a:noFill/>
            <a:ln w="12700" cap="rnd">
              <a:solidFill>
                <a:srgbClr val="008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8" name="Line 955"/>
            <p:cNvSpPr>
              <a:spLocks noChangeShapeType="1"/>
            </p:cNvSpPr>
            <p:nvPr/>
          </p:nvSpPr>
          <p:spPr bwMode="auto">
            <a:xfrm flipV="1">
              <a:off x="2578367" y="954388"/>
              <a:ext cx="50366" cy="204960"/>
            </a:xfrm>
            <a:prstGeom prst="line">
              <a:avLst/>
            </a:prstGeom>
            <a:noFill/>
            <a:ln w="12700" cap="rnd">
              <a:solidFill>
                <a:srgbClr val="008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9" name="Line 956"/>
            <p:cNvSpPr>
              <a:spLocks noChangeShapeType="1"/>
            </p:cNvSpPr>
            <p:nvPr/>
          </p:nvSpPr>
          <p:spPr bwMode="auto">
            <a:xfrm flipV="1">
              <a:off x="2628733" y="949965"/>
              <a:ext cx="50366" cy="4423"/>
            </a:xfrm>
            <a:prstGeom prst="line">
              <a:avLst/>
            </a:prstGeom>
            <a:noFill/>
            <a:ln w="12700" cap="rnd">
              <a:solidFill>
                <a:srgbClr val="008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0" name="Line 957"/>
            <p:cNvSpPr>
              <a:spLocks noChangeShapeType="1"/>
            </p:cNvSpPr>
            <p:nvPr/>
          </p:nvSpPr>
          <p:spPr bwMode="auto">
            <a:xfrm>
              <a:off x="2679098" y="949965"/>
              <a:ext cx="50366" cy="384115"/>
            </a:xfrm>
            <a:prstGeom prst="line">
              <a:avLst/>
            </a:prstGeom>
            <a:noFill/>
            <a:ln w="12700" cap="rnd">
              <a:solidFill>
                <a:srgbClr val="008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1" name="Line 958"/>
            <p:cNvSpPr>
              <a:spLocks noChangeShapeType="1"/>
            </p:cNvSpPr>
            <p:nvPr/>
          </p:nvSpPr>
          <p:spPr bwMode="auto">
            <a:xfrm>
              <a:off x="2729465" y="1334080"/>
              <a:ext cx="50366" cy="242560"/>
            </a:xfrm>
            <a:prstGeom prst="line">
              <a:avLst/>
            </a:prstGeom>
            <a:noFill/>
            <a:ln w="12700" cap="rnd">
              <a:solidFill>
                <a:srgbClr val="008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2" name="Line 959"/>
            <p:cNvSpPr>
              <a:spLocks noChangeShapeType="1"/>
            </p:cNvSpPr>
            <p:nvPr/>
          </p:nvSpPr>
          <p:spPr bwMode="auto">
            <a:xfrm>
              <a:off x="2779830" y="1576641"/>
              <a:ext cx="50366" cy="441622"/>
            </a:xfrm>
            <a:prstGeom prst="line">
              <a:avLst/>
            </a:prstGeom>
            <a:noFill/>
            <a:ln w="12700" cap="rnd">
              <a:solidFill>
                <a:srgbClr val="008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3" name="Line 960"/>
            <p:cNvSpPr>
              <a:spLocks noChangeShapeType="1"/>
            </p:cNvSpPr>
            <p:nvPr/>
          </p:nvSpPr>
          <p:spPr bwMode="auto">
            <a:xfrm>
              <a:off x="2830196" y="2018263"/>
              <a:ext cx="50366" cy="394437"/>
            </a:xfrm>
            <a:prstGeom prst="line">
              <a:avLst/>
            </a:prstGeom>
            <a:noFill/>
            <a:ln w="12700" cap="rnd">
              <a:solidFill>
                <a:srgbClr val="008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4" name="Line 961"/>
            <p:cNvSpPr>
              <a:spLocks noChangeShapeType="1"/>
            </p:cNvSpPr>
            <p:nvPr/>
          </p:nvSpPr>
          <p:spPr bwMode="auto">
            <a:xfrm>
              <a:off x="2880562" y="2412700"/>
              <a:ext cx="51129" cy="189477"/>
            </a:xfrm>
            <a:prstGeom prst="line">
              <a:avLst/>
            </a:prstGeom>
            <a:noFill/>
            <a:ln w="12700" cap="rnd">
              <a:solidFill>
                <a:srgbClr val="008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5" name="Line 962"/>
            <p:cNvSpPr>
              <a:spLocks noChangeShapeType="1"/>
            </p:cNvSpPr>
            <p:nvPr/>
          </p:nvSpPr>
          <p:spPr bwMode="auto">
            <a:xfrm>
              <a:off x="2931691" y="2602178"/>
              <a:ext cx="50366" cy="101743"/>
            </a:xfrm>
            <a:prstGeom prst="line">
              <a:avLst/>
            </a:prstGeom>
            <a:noFill/>
            <a:ln w="12700" cap="rnd">
              <a:solidFill>
                <a:srgbClr val="008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6" name="Line 963"/>
            <p:cNvSpPr>
              <a:spLocks noChangeShapeType="1"/>
            </p:cNvSpPr>
            <p:nvPr/>
          </p:nvSpPr>
          <p:spPr bwMode="auto">
            <a:xfrm>
              <a:off x="2982057" y="2703921"/>
              <a:ext cx="50366" cy="126810"/>
            </a:xfrm>
            <a:prstGeom prst="line">
              <a:avLst/>
            </a:prstGeom>
            <a:noFill/>
            <a:ln w="12700" cap="rnd">
              <a:solidFill>
                <a:srgbClr val="008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7" name="Line 964"/>
            <p:cNvSpPr>
              <a:spLocks noChangeShapeType="1"/>
            </p:cNvSpPr>
            <p:nvPr/>
          </p:nvSpPr>
          <p:spPr bwMode="auto">
            <a:xfrm>
              <a:off x="3032423" y="2830730"/>
              <a:ext cx="50366" cy="66354"/>
            </a:xfrm>
            <a:prstGeom prst="line">
              <a:avLst/>
            </a:prstGeom>
            <a:noFill/>
            <a:ln w="12700" cap="rnd">
              <a:solidFill>
                <a:srgbClr val="008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8" name="Line 965"/>
            <p:cNvSpPr>
              <a:spLocks noChangeShapeType="1"/>
            </p:cNvSpPr>
            <p:nvPr/>
          </p:nvSpPr>
          <p:spPr bwMode="auto">
            <a:xfrm>
              <a:off x="3082789" y="2897084"/>
              <a:ext cx="50366" cy="16220"/>
            </a:xfrm>
            <a:prstGeom prst="line">
              <a:avLst/>
            </a:prstGeom>
            <a:noFill/>
            <a:ln w="12700" cap="rnd">
              <a:solidFill>
                <a:srgbClr val="008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9" name="Line 966"/>
            <p:cNvSpPr>
              <a:spLocks noChangeShapeType="1"/>
            </p:cNvSpPr>
            <p:nvPr/>
          </p:nvSpPr>
          <p:spPr bwMode="auto">
            <a:xfrm flipV="1">
              <a:off x="3133155" y="2880864"/>
              <a:ext cx="50366" cy="32440"/>
            </a:xfrm>
            <a:prstGeom prst="line">
              <a:avLst/>
            </a:prstGeom>
            <a:noFill/>
            <a:ln w="12700" cap="rnd">
              <a:solidFill>
                <a:srgbClr val="008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0" name="Line 967"/>
            <p:cNvSpPr>
              <a:spLocks noChangeShapeType="1"/>
            </p:cNvSpPr>
            <p:nvPr/>
          </p:nvSpPr>
          <p:spPr bwMode="auto">
            <a:xfrm>
              <a:off x="3183521" y="2880864"/>
              <a:ext cx="50366" cy="27279"/>
            </a:xfrm>
            <a:prstGeom prst="line">
              <a:avLst/>
            </a:prstGeom>
            <a:noFill/>
            <a:ln w="12700" cap="rnd">
              <a:solidFill>
                <a:srgbClr val="008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1" name="Line 968"/>
            <p:cNvSpPr>
              <a:spLocks noChangeShapeType="1"/>
            </p:cNvSpPr>
            <p:nvPr/>
          </p:nvSpPr>
          <p:spPr bwMode="auto">
            <a:xfrm flipV="1">
              <a:off x="3233887" y="2891923"/>
              <a:ext cx="50366" cy="16220"/>
            </a:xfrm>
            <a:prstGeom prst="line">
              <a:avLst/>
            </a:prstGeom>
            <a:noFill/>
            <a:ln w="12700" cap="rnd">
              <a:solidFill>
                <a:srgbClr val="008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2" name="Line 969"/>
            <p:cNvSpPr>
              <a:spLocks noChangeShapeType="1"/>
            </p:cNvSpPr>
            <p:nvPr/>
          </p:nvSpPr>
          <p:spPr bwMode="auto">
            <a:xfrm flipV="1">
              <a:off x="3284252" y="2857271"/>
              <a:ext cx="50366" cy="34651"/>
            </a:xfrm>
            <a:prstGeom prst="line">
              <a:avLst/>
            </a:prstGeom>
            <a:noFill/>
            <a:ln w="12700" cap="rnd">
              <a:solidFill>
                <a:srgbClr val="008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3" name="Line 970"/>
            <p:cNvSpPr>
              <a:spLocks noChangeShapeType="1"/>
            </p:cNvSpPr>
            <p:nvPr/>
          </p:nvSpPr>
          <p:spPr bwMode="auto">
            <a:xfrm flipV="1">
              <a:off x="3334619" y="2822620"/>
              <a:ext cx="50366" cy="34651"/>
            </a:xfrm>
            <a:prstGeom prst="line">
              <a:avLst/>
            </a:prstGeom>
            <a:noFill/>
            <a:ln w="12700" cap="rnd">
              <a:solidFill>
                <a:srgbClr val="008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4" name="Line 971"/>
            <p:cNvSpPr>
              <a:spLocks noChangeShapeType="1"/>
            </p:cNvSpPr>
            <p:nvPr/>
          </p:nvSpPr>
          <p:spPr bwMode="auto">
            <a:xfrm flipV="1">
              <a:off x="3384984" y="2751842"/>
              <a:ext cx="50366" cy="70777"/>
            </a:xfrm>
            <a:prstGeom prst="line">
              <a:avLst/>
            </a:prstGeom>
            <a:noFill/>
            <a:ln w="12700" cap="rnd">
              <a:solidFill>
                <a:srgbClr val="008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5" name="Line 972"/>
            <p:cNvSpPr>
              <a:spLocks noChangeShapeType="1"/>
            </p:cNvSpPr>
            <p:nvPr/>
          </p:nvSpPr>
          <p:spPr bwMode="auto">
            <a:xfrm flipV="1">
              <a:off x="3435350" y="2703921"/>
              <a:ext cx="50366" cy="47922"/>
            </a:xfrm>
            <a:prstGeom prst="line">
              <a:avLst/>
            </a:prstGeom>
            <a:noFill/>
            <a:ln w="12700" cap="rnd">
              <a:solidFill>
                <a:srgbClr val="008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6" name="Line 973"/>
            <p:cNvSpPr>
              <a:spLocks noChangeShapeType="1"/>
            </p:cNvSpPr>
            <p:nvPr/>
          </p:nvSpPr>
          <p:spPr bwMode="auto">
            <a:xfrm>
              <a:off x="3485716" y="2703921"/>
              <a:ext cx="51129" cy="59718"/>
            </a:xfrm>
            <a:prstGeom prst="line">
              <a:avLst/>
            </a:prstGeom>
            <a:noFill/>
            <a:ln w="12700" cap="rnd">
              <a:solidFill>
                <a:srgbClr val="008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7" name="Line 974"/>
            <p:cNvSpPr>
              <a:spLocks noChangeShapeType="1"/>
            </p:cNvSpPr>
            <p:nvPr/>
          </p:nvSpPr>
          <p:spPr bwMode="auto">
            <a:xfrm>
              <a:off x="3536845" y="2763639"/>
              <a:ext cx="50366" cy="16957"/>
            </a:xfrm>
            <a:prstGeom prst="line">
              <a:avLst/>
            </a:prstGeom>
            <a:noFill/>
            <a:ln w="12700" cap="rnd">
              <a:solidFill>
                <a:srgbClr val="008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8" name="Line 975"/>
            <p:cNvSpPr>
              <a:spLocks noChangeShapeType="1"/>
            </p:cNvSpPr>
            <p:nvPr/>
          </p:nvSpPr>
          <p:spPr bwMode="auto">
            <a:xfrm flipV="1">
              <a:off x="3587211" y="2740046"/>
              <a:ext cx="50366" cy="40549"/>
            </a:xfrm>
            <a:prstGeom prst="line">
              <a:avLst/>
            </a:prstGeom>
            <a:noFill/>
            <a:ln w="12700" cap="rnd">
              <a:solidFill>
                <a:srgbClr val="008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9" name="Line 976"/>
            <p:cNvSpPr>
              <a:spLocks noChangeShapeType="1"/>
            </p:cNvSpPr>
            <p:nvPr/>
          </p:nvSpPr>
          <p:spPr bwMode="auto">
            <a:xfrm>
              <a:off x="3637577" y="2740046"/>
              <a:ext cx="50366" cy="10322"/>
            </a:xfrm>
            <a:prstGeom prst="line">
              <a:avLst/>
            </a:prstGeom>
            <a:noFill/>
            <a:ln w="12700" cap="rnd">
              <a:solidFill>
                <a:srgbClr val="008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0" name="Line 977"/>
            <p:cNvSpPr>
              <a:spLocks noChangeShapeType="1"/>
            </p:cNvSpPr>
            <p:nvPr/>
          </p:nvSpPr>
          <p:spPr bwMode="auto">
            <a:xfrm>
              <a:off x="3687943" y="2750368"/>
              <a:ext cx="50366" cy="22855"/>
            </a:xfrm>
            <a:prstGeom prst="line">
              <a:avLst/>
            </a:prstGeom>
            <a:noFill/>
            <a:ln w="12700" cap="rnd">
              <a:solidFill>
                <a:srgbClr val="008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1" name="Line 978"/>
            <p:cNvSpPr>
              <a:spLocks noChangeShapeType="1"/>
            </p:cNvSpPr>
            <p:nvPr/>
          </p:nvSpPr>
          <p:spPr bwMode="auto">
            <a:xfrm flipV="1">
              <a:off x="3738309" y="2709818"/>
              <a:ext cx="50366" cy="63405"/>
            </a:xfrm>
            <a:prstGeom prst="line">
              <a:avLst/>
            </a:prstGeom>
            <a:noFill/>
            <a:ln w="12700" cap="rnd">
              <a:solidFill>
                <a:srgbClr val="008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2" name="Line 979"/>
            <p:cNvSpPr>
              <a:spLocks noChangeShapeType="1"/>
            </p:cNvSpPr>
            <p:nvPr/>
          </p:nvSpPr>
          <p:spPr bwMode="auto">
            <a:xfrm flipV="1">
              <a:off x="3788675" y="2676642"/>
              <a:ext cx="50366" cy="33177"/>
            </a:xfrm>
            <a:prstGeom prst="line">
              <a:avLst/>
            </a:prstGeom>
            <a:noFill/>
            <a:ln w="12700" cap="rnd">
              <a:solidFill>
                <a:srgbClr val="008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3" name="Line 980"/>
            <p:cNvSpPr>
              <a:spLocks noChangeShapeType="1"/>
            </p:cNvSpPr>
            <p:nvPr/>
          </p:nvSpPr>
          <p:spPr bwMode="auto">
            <a:xfrm>
              <a:off x="3839041" y="2676642"/>
              <a:ext cx="50366" cy="24330"/>
            </a:xfrm>
            <a:prstGeom prst="line">
              <a:avLst/>
            </a:prstGeom>
            <a:noFill/>
            <a:ln w="12700" cap="rnd">
              <a:solidFill>
                <a:srgbClr val="008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4" name="Line 981"/>
            <p:cNvSpPr>
              <a:spLocks noChangeShapeType="1"/>
            </p:cNvSpPr>
            <p:nvPr/>
          </p:nvSpPr>
          <p:spPr bwMode="auto">
            <a:xfrm>
              <a:off x="3889406" y="2700972"/>
              <a:ext cx="50366" cy="8110"/>
            </a:xfrm>
            <a:prstGeom prst="line">
              <a:avLst/>
            </a:prstGeom>
            <a:noFill/>
            <a:ln w="12700" cap="rnd">
              <a:solidFill>
                <a:srgbClr val="008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5" name="Line 982"/>
            <p:cNvSpPr>
              <a:spLocks noChangeShapeType="1"/>
            </p:cNvSpPr>
            <p:nvPr/>
          </p:nvSpPr>
          <p:spPr bwMode="auto">
            <a:xfrm flipV="1">
              <a:off x="3939773" y="2688437"/>
              <a:ext cx="50366" cy="20643"/>
            </a:xfrm>
            <a:prstGeom prst="line">
              <a:avLst/>
            </a:prstGeom>
            <a:noFill/>
            <a:ln w="12700" cap="rnd">
              <a:solidFill>
                <a:srgbClr val="008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6" name="Line 983"/>
            <p:cNvSpPr>
              <a:spLocks noChangeShapeType="1"/>
            </p:cNvSpPr>
            <p:nvPr/>
          </p:nvSpPr>
          <p:spPr bwMode="auto">
            <a:xfrm flipV="1">
              <a:off x="3990138" y="2683277"/>
              <a:ext cx="50366" cy="5161"/>
            </a:xfrm>
            <a:prstGeom prst="line">
              <a:avLst/>
            </a:prstGeom>
            <a:noFill/>
            <a:ln w="12700" cap="rnd">
              <a:solidFill>
                <a:srgbClr val="008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7" name="Line 984"/>
            <p:cNvSpPr>
              <a:spLocks noChangeShapeType="1"/>
            </p:cNvSpPr>
            <p:nvPr/>
          </p:nvSpPr>
          <p:spPr bwMode="auto">
            <a:xfrm flipV="1">
              <a:off x="4040504" y="2635355"/>
              <a:ext cx="51129" cy="47922"/>
            </a:xfrm>
            <a:prstGeom prst="line">
              <a:avLst/>
            </a:prstGeom>
            <a:noFill/>
            <a:ln w="12700" cap="rnd">
              <a:solidFill>
                <a:srgbClr val="008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8" name="Line 985"/>
            <p:cNvSpPr>
              <a:spLocks noChangeShapeType="1"/>
            </p:cNvSpPr>
            <p:nvPr/>
          </p:nvSpPr>
          <p:spPr bwMode="auto">
            <a:xfrm>
              <a:off x="4091633" y="2635355"/>
              <a:ext cx="49603" cy="61930"/>
            </a:xfrm>
            <a:prstGeom prst="line">
              <a:avLst/>
            </a:prstGeom>
            <a:noFill/>
            <a:ln w="12700" cap="rnd">
              <a:solidFill>
                <a:srgbClr val="008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9" name="Line 986"/>
            <p:cNvSpPr>
              <a:spLocks noChangeShapeType="1"/>
            </p:cNvSpPr>
            <p:nvPr/>
          </p:nvSpPr>
          <p:spPr bwMode="auto">
            <a:xfrm flipV="1">
              <a:off x="4141236" y="2647151"/>
              <a:ext cx="51129" cy="50134"/>
            </a:xfrm>
            <a:prstGeom prst="line">
              <a:avLst/>
            </a:prstGeom>
            <a:noFill/>
            <a:ln w="12700" cap="rnd">
              <a:solidFill>
                <a:srgbClr val="008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0" name="Line 987"/>
            <p:cNvSpPr>
              <a:spLocks noChangeShapeType="1"/>
            </p:cNvSpPr>
            <p:nvPr/>
          </p:nvSpPr>
          <p:spPr bwMode="auto">
            <a:xfrm flipV="1">
              <a:off x="4192365" y="2603652"/>
              <a:ext cx="50366" cy="43499"/>
            </a:xfrm>
            <a:prstGeom prst="line">
              <a:avLst/>
            </a:prstGeom>
            <a:noFill/>
            <a:ln w="12700" cap="rnd">
              <a:solidFill>
                <a:srgbClr val="008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1" name="Line 988"/>
            <p:cNvSpPr>
              <a:spLocks noChangeShapeType="1"/>
            </p:cNvSpPr>
            <p:nvPr/>
          </p:nvSpPr>
          <p:spPr bwMode="auto">
            <a:xfrm flipV="1">
              <a:off x="4242731" y="2552043"/>
              <a:ext cx="50366" cy="51609"/>
            </a:xfrm>
            <a:prstGeom prst="line">
              <a:avLst/>
            </a:prstGeom>
            <a:noFill/>
            <a:ln w="12700" cap="rnd">
              <a:solidFill>
                <a:srgbClr val="008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2" name="Line 989"/>
            <p:cNvSpPr>
              <a:spLocks noChangeShapeType="1"/>
            </p:cNvSpPr>
            <p:nvPr/>
          </p:nvSpPr>
          <p:spPr bwMode="auto">
            <a:xfrm>
              <a:off x="1039917" y="2852848"/>
              <a:ext cx="50366" cy="23592"/>
            </a:xfrm>
            <a:prstGeom prst="line">
              <a:avLst/>
            </a:prstGeom>
            <a:noFill/>
            <a:ln w="12700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3" name="Line 990"/>
            <p:cNvSpPr>
              <a:spLocks noChangeShapeType="1"/>
            </p:cNvSpPr>
            <p:nvPr/>
          </p:nvSpPr>
          <p:spPr bwMode="auto">
            <a:xfrm flipV="1">
              <a:off x="1090283" y="2855797"/>
              <a:ext cx="51129" cy="20643"/>
            </a:xfrm>
            <a:prstGeom prst="line">
              <a:avLst/>
            </a:prstGeom>
            <a:noFill/>
            <a:ln w="12700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4" name="Line 991"/>
            <p:cNvSpPr>
              <a:spLocks noChangeShapeType="1"/>
            </p:cNvSpPr>
            <p:nvPr/>
          </p:nvSpPr>
          <p:spPr bwMode="auto">
            <a:xfrm>
              <a:off x="1141412" y="2855797"/>
              <a:ext cx="50366" cy="1474"/>
            </a:xfrm>
            <a:prstGeom prst="line">
              <a:avLst/>
            </a:prstGeom>
            <a:noFill/>
            <a:ln w="12700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5" name="Line 992"/>
            <p:cNvSpPr>
              <a:spLocks noChangeShapeType="1"/>
            </p:cNvSpPr>
            <p:nvPr/>
          </p:nvSpPr>
          <p:spPr bwMode="auto">
            <a:xfrm flipV="1">
              <a:off x="1191778" y="2843264"/>
              <a:ext cx="51129" cy="14008"/>
            </a:xfrm>
            <a:prstGeom prst="line">
              <a:avLst/>
            </a:prstGeom>
            <a:noFill/>
            <a:ln w="12700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6" name="Line 993"/>
            <p:cNvSpPr>
              <a:spLocks noChangeShapeType="1"/>
            </p:cNvSpPr>
            <p:nvPr/>
          </p:nvSpPr>
          <p:spPr bwMode="auto">
            <a:xfrm flipV="1">
              <a:off x="1242907" y="2788706"/>
              <a:ext cx="51129" cy="54558"/>
            </a:xfrm>
            <a:prstGeom prst="line">
              <a:avLst/>
            </a:prstGeom>
            <a:noFill/>
            <a:ln w="12700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7" name="Line 994"/>
            <p:cNvSpPr>
              <a:spLocks noChangeShapeType="1"/>
            </p:cNvSpPr>
            <p:nvPr/>
          </p:nvSpPr>
          <p:spPr bwMode="auto">
            <a:xfrm>
              <a:off x="1294036" y="2788706"/>
              <a:ext cx="50366" cy="44236"/>
            </a:xfrm>
            <a:prstGeom prst="line">
              <a:avLst/>
            </a:prstGeom>
            <a:noFill/>
            <a:ln w="12700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8" name="Line 995"/>
            <p:cNvSpPr>
              <a:spLocks noChangeShapeType="1"/>
            </p:cNvSpPr>
            <p:nvPr/>
          </p:nvSpPr>
          <p:spPr bwMode="auto">
            <a:xfrm>
              <a:off x="1344402" y="2832942"/>
              <a:ext cx="51129" cy="16957"/>
            </a:xfrm>
            <a:prstGeom prst="line">
              <a:avLst/>
            </a:prstGeom>
            <a:noFill/>
            <a:ln w="12700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9" name="Line 996"/>
            <p:cNvSpPr>
              <a:spLocks noChangeShapeType="1"/>
            </p:cNvSpPr>
            <p:nvPr/>
          </p:nvSpPr>
          <p:spPr bwMode="auto">
            <a:xfrm flipV="1">
              <a:off x="1395531" y="2832942"/>
              <a:ext cx="50366" cy="16957"/>
            </a:xfrm>
            <a:prstGeom prst="line">
              <a:avLst/>
            </a:prstGeom>
            <a:noFill/>
            <a:ln w="12700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0" name="Line 997"/>
            <p:cNvSpPr>
              <a:spLocks noChangeShapeType="1"/>
            </p:cNvSpPr>
            <p:nvPr/>
          </p:nvSpPr>
          <p:spPr bwMode="auto">
            <a:xfrm>
              <a:off x="1445897" y="2832942"/>
              <a:ext cx="51129" cy="20643"/>
            </a:xfrm>
            <a:prstGeom prst="line">
              <a:avLst/>
            </a:prstGeom>
            <a:noFill/>
            <a:ln w="12700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1" name="Line 998"/>
            <p:cNvSpPr>
              <a:spLocks noChangeShapeType="1"/>
            </p:cNvSpPr>
            <p:nvPr/>
          </p:nvSpPr>
          <p:spPr bwMode="auto">
            <a:xfrm flipV="1">
              <a:off x="1497026" y="2830730"/>
              <a:ext cx="51129" cy="22855"/>
            </a:xfrm>
            <a:prstGeom prst="line">
              <a:avLst/>
            </a:prstGeom>
            <a:noFill/>
            <a:ln w="12700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2" name="Line 999"/>
            <p:cNvSpPr>
              <a:spLocks noChangeShapeType="1"/>
            </p:cNvSpPr>
            <p:nvPr/>
          </p:nvSpPr>
          <p:spPr bwMode="auto">
            <a:xfrm flipV="1">
              <a:off x="1548155" y="2768062"/>
              <a:ext cx="50366" cy="62668"/>
            </a:xfrm>
            <a:prstGeom prst="line">
              <a:avLst/>
            </a:prstGeom>
            <a:noFill/>
            <a:ln w="12700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3" name="Line 1000"/>
            <p:cNvSpPr>
              <a:spLocks noChangeShapeType="1"/>
            </p:cNvSpPr>
            <p:nvPr/>
          </p:nvSpPr>
          <p:spPr bwMode="auto">
            <a:xfrm>
              <a:off x="1598521" y="2768062"/>
              <a:ext cx="51129" cy="27279"/>
            </a:xfrm>
            <a:prstGeom prst="line">
              <a:avLst/>
            </a:prstGeom>
            <a:noFill/>
            <a:ln w="12700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4" name="Line 1001"/>
            <p:cNvSpPr>
              <a:spLocks noChangeShapeType="1"/>
            </p:cNvSpPr>
            <p:nvPr/>
          </p:nvSpPr>
          <p:spPr bwMode="auto">
            <a:xfrm>
              <a:off x="1649650" y="2795341"/>
              <a:ext cx="51129" cy="8847"/>
            </a:xfrm>
            <a:prstGeom prst="line">
              <a:avLst/>
            </a:prstGeom>
            <a:noFill/>
            <a:ln w="12700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5" name="Line 1002"/>
            <p:cNvSpPr>
              <a:spLocks noChangeShapeType="1"/>
            </p:cNvSpPr>
            <p:nvPr/>
          </p:nvSpPr>
          <p:spPr bwMode="auto">
            <a:xfrm flipV="1">
              <a:off x="1700779" y="2768800"/>
              <a:ext cx="50366" cy="35389"/>
            </a:xfrm>
            <a:prstGeom prst="line">
              <a:avLst/>
            </a:prstGeom>
            <a:noFill/>
            <a:ln w="12700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6" name="Line 1003"/>
            <p:cNvSpPr>
              <a:spLocks noChangeShapeType="1"/>
            </p:cNvSpPr>
            <p:nvPr/>
          </p:nvSpPr>
          <p:spPr bwMode="auto">
            <a:xfrm>
              <a:off x="1751145" y="2768800"/>
              <a:ext cx="51129" cy="18431"/>
            </a:xfrm>
            <a:prstGeom prst="line">
              <a:avLst/>
            </a:prstGeom>
            <a:noFill/>
            <a:ln w="12700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7" name="Line 1004"/>
            <p:cNvSpPr>
              <a:spLocks noChangeShapeType="1"/>
            </p:cNvSpPr>
            <p:nvPr/>
          </p:nvSpPr>
          <p:spPr bwMode="auto">
            <a:xfrm>
              <a:off x="1802274" y="2787231"/>
              <a:ext cx="50366" cy="33177"/>
            </a:xfrm>
            <a:prstGeom prst="line">
              <a:avLst/>
            </a:prstGeom>
            <a:noFill/>
            <a:ln w="12700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8" name="Line 1005"/>
            <p:cNvSpPr>
              <a:spLocks noChangeShapeType="1"/>
            </p:cNvSpPr>
            <p:nvPr/>
          </p:nvSpPr>
          <p:spPr bwMode="auto">
            <a:xfrm flipV="1">
              <a:off x="1852640" y="2801239"/>
              <a:ext cx="51129" cy="19169"/>
            </a:xfrm>
            <a:prstGeom prst="line">
              <a:avLst/>
            </a:prstGeom>
            <a:noFill/>
            <a:ln w="12700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9" name="Line 1006"/>
            <p:cNvSpPr>
              <a:spLocks noChangeShapeType="1"/>
            </p:cNvSpPr>
            <p:nvPr/>
          </p:nvSpPr>
          <p:spPr bwMode="auto">
            <a:xfrm>
              <a:off x="1903769" y="2801239"/>
              <a:ext cx="51129" cy="19906"/>
            </a:xfrm>
            <a:prstGeom prst="line">
              <a:avLst/>
            </a:prstGeom>
            <a:noFill/>
            <a:ln w="12700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0" name="Line 1007"/>
            <p:cNvSpPr>
              <a:spLocks noChangeShapeType="1"/>
            </p:cNvSpPr>
            <p:nvPr/>
          </p:nvSpPr>
          <p:spPr bwMode="auto">
            <a:xfrm flipV="1">
              <a:off x="1954898" y="2780596"/>
              <a:ext cx="50366" cy="40549"/>
            </a:xfrm>
            <a:prstGeom prst="line">
              <a:avLst/>
            </a:prstGeom>
            <a:noFill/>
            <a:ln w="12700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1" name="Line 1008"/>
            <p:cNvSpPr>
              <a:spLocks noChangeShapeType="1"/>
            </p:cNvSpPr>
            <p:nvPr/>
          </p:nvSpPr>
          <p:spPr bwMode="auto">
            <a:xfrm>
              <a:off x="2005263" y="2780596"/>
              <a:ext cx="51129" cy="13271"/>
            </a:xfrm>
            <a:prstGeom prst="line">
              <a:avLst/>
            </a:prstGeom>
            <a:noFill/>
            <a:ln w="12700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2" name="Line 1009"/>
            <p:cNvSpPr>
              <a:spLocks noChangeShapeType="1"/>
            </p:cNvSpPr>
            <p:nvPr/>
          </p:nvSpPr>
          <p:spPr bwMode="auto">
            <a:xfrm>
              <a:off x="2056393" y="2793867"/>
              <a:ext cx="50366" cy="50871"/>
            </a:xfrm>
            <a:prstGeom prst="line">
              <a:avLst/>
            </a:prstGeom>
            <a:noFill/>
            <a:ln w="12700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3" name="Line 1010"/>
            <p:cNvSpPr>
              <a:spLocks noChangeShapeType="1"/>
            </p:cNvSpPr>
            <p:nvPr/>
          </p:nvSpPr>
          <p:spPr bwMode="auto">
            <a:xfrm>
              <a:off x="2106759" y="2844738"/>
              <a:ext cx="51129" cy="8110"/>
            </a:xfrm>
            <a:prstGeom prst="line">
              <a:avLst/>
            </a:prstGeom>
            <a:noFill/>
            <a:ln w="12700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4" name="Line 1011"/>
            <p:cNvSpPr>
              <a:spLocks noChangeShapeType="1"/>
            </p:cNvSpPr>
            <p:nvPr/>
          </p:nvSpPr>
          <p:spPr bwMode="auto">
            <a:xfrm flipV="1">
              <a:off x="2157888" y="2831467"/>
              <a:ext cx="51129" cy="21381"/>
            </a:xfrm>
            <a:prstGeom prst="line">
              <a:avLst/>
            </a:prstGeom>
            <a:noFill/>
            <a:ln w="12700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5" name="Line 1012"/>
            <p:cNvSpPr>
              <a:spLocks noChangeShapeType="1"/>
            </p:cNvSpPr>
            <p:nvPr/>
          </p:nvSpPr>
          <p:spPr bwMode="auto">
            <a:xfrm flipV="1">
              <a:off x="2209017" y="2807138"/>
              <a:ext cx="50366" cy="24330"/>
            </a:xfrm>
            <a:prstGeom prst="line">
              <a:avLst/>
            </a:prstGeom>
            <a:noFill/>
            <a:ln w="12700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6" name="Line 1013"/>
            <p:cNvSpPr>
              <a:spLocks noChangeShapeType="1"/>
            </p:cNvSpPr>
            <p:nvPr/>
          </p:nvSpPr>
          <p:spPr bwMode="auto">
            <a:xfrm flipV="1">
              <a:off x="2259382" y="2686963"/>
              <a:ext cx="51129" cy="120174"/>
            </a:xfrm>
            <a:prstGeom prst="line">
              <a:avLst/>
            </a:prstGeom>
            <a:noFill/>
            <a:ln w="12700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7" name="Line 1014"/>
            <p:cNvSpPr>
              <a:spLocks noChangeShapeType="1"/>
            </p:cNvSpPr>
            <p:nvPr/>
          </p:nvSpPr>
          <p:spPr bwMode="auto">
            <a:xfrm flipV="1">
              <a:off x="2310511" y="2593330"/>
              <a:ext cx="51129" cy="93633"/>
            </a:xfrm>
            <a:prstGeom prst="line">
              <a:avLst/>
            </a:prstGeom>
            <a:noFill/>
            <a:ln w="12700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8" name="Line 1015"/>
            <p:cNvSpPr>
              <a:spLocks noChangeShapeType="1"/>
            </p:cNvSpPr>
            <p:nvPr/>
          </p:nvSpPr>
          <p:spPr bwMode="auto">
            <a:xfrm flipV="1">
              <a:off x="2361640" y="2374363"/>
              <a:ext cx="50366" cy="218968"/>
            </a:xfrm>
            <a:prstGeom prst="line">
              <a:avLst/>
            </a:prstGeom>
            <a:noFill/>
            <a:ln w="12700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9" name="Line 1016"/>
            <p:cNvSpPr>
              <a:spLocks noChangeShapeType="1"/>
            </p:cNvSpPr>
            <p:nvPr/>
          </p:nvSpPr>
          <p:spPr bwMode="auto">
            <a:xfrm flipV="1">
              <a:off x="2412007" y="2002043"/>
              <a:ext cx="51129" cy="372319"/>
            </a:xfrm>
            <a:prstGeom prst="line">
              <a:avLst/>
            </a:prstGeom>
            <a:noFill/>
            <a:ln w="12700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0" name="Line 1017"/>
            <p:cNvSpPr>
              <a:spLocks noChangeShapeType="1"/>
            </p:cNvSpPr>
            <p:nvPr/>
          </p:nvSpPr>
          <p:spPr bwMode="auto">
            <a:xfrm flipV="1">
              <a:off x="2463136" y="1752847"/>
              <a:ext cx="50366" cy="249196"/>
            </a:xfrm>
            <a:prstGeom prst="line">
              <a:avLst/>
            </a:prstGeom>
            <a:noFill/>
            <a:ln w="12700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1" name="Line 1018"/>
            <p:cNvSpPr>
              <a:spLocks noChangeShapeType="1"/>
            </p:cNvSpPr>
            <p:nvPr/>
          </p:nvSpPr>
          <p:spPr bwMode="auto">
            <a:xfrm flipV="1">
              <a:off x="2513502" y="1395274"/>
              <a:ext cx="51129" cy="357574"/>
            </a:xfrm>
            <a:prstGeom prst="line">
              <a:avLst/>
            </a:prstGeom>
            <a:noFill/>
            <a:ln w="12700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2" name="Line 1019"/>
            <p:cNvSpPr>
              <a:spLocks noChangeShapeType="1"/>
            </p:cNvSpPr>
            <p:nvPr/>
          </p:nvSpPr>
          <p:spPr bwMode="auto">
            <a:xfrm>
              <a:off x="2564631" y="1395274"/>
              <a:ext cx="51129" cy="146716"/>
            </a:xfrm>
            <a:prstGeom prst="line">
              <a:avLst/>
            </a:prstGeom>
            <a:noFill/>
            <a:ln w="12700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3" name="Line 1020"/>
            <p:cNvSpPr>
              <a:spLocks noChangeShapeType="1"/>
            </p:cNvSpPr>
            <p:nvPr/>
          </p:nvSpPr>
          <p:spPr bwMode="auto">
            <a:xfrm flipV="1">
              <a:off x="2615760" y="1536091"/>
              <a:ext cx="50366" cy="5898"/>
            </a:xfrm>
            <a:prstGeom prst="line">
              <a:avLst/>
            </a:prstGeom>
            <a:noFill/>
            <a:ln w="12700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4" name="Line 1021"/>
            <p:cNvSpPr>
              <a:spLocks noChangeShapeType="1"/>
            </p:cNvSpPr>
            <p:nvPr/>
          </p:nvSpPr>
          <p:spPr bwMode="auto">
            <a:xfrm>
              <a:off x="2666125" y="1536091"/>
              <a:ext cx="51129" cy="53083"/>
            </a:xfrm>
            <a:prstGeom prst="line">
              <a:avLst/>
            </a:prstGeom>
            <a:noFill/>
            <a:ln w="12700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5" name="Line 1022"/>
            <p:cNvSpPr>
              <a:spLocks noChangeShapeType="1"/>
            </p:cNvSpPr>
            <p:nvPr/>
          </p:nvSpPr>
          <p:spPr bwMode="auto">
            <a:xfrm>
              <a:off x="2717254" y="1589174"/>
              <a:ext cx="50366" cy="187265"/>
            </a:xfrm>
            <a:prstGeom prst="line">
              <a:avLst/>
            </a:prstGeom>
            <a:noFill/>
            <a:ln w="12700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6" name="Line 1023"/>
            <p:cNvSpPr>
              <a:spLocks noChangeShapeType="1"/>
            </p:cNvSpPr>
            <p:nvPr/>
          </p:nvSpPr>
          <p:spPr bwMode="auto">
            <a:xfrm>
              <a:off x="2767621" y="1776440"/>
              <a:ext cx="51129" cy="346515"/>
            </a:xfrm>
            <a:prstGeom prst="line">
              <a:avLst/>
            </a:prstGeom>
            <a:noFill/>
            <a:ln w="12700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7" name="Line 1024"/>
            <p:cNvSpPr>
              <a:spLocks noChangeShapeType="1"/>
            </p:cNvSpPr>
            <p:nvPr/>
          </p:nvSpPr>
          <p:spPr bwMode="auto">
            <a:xfrm>
              <a:off x="2818750" y="2122955"/>
              <a:ext cx="51129" cy="385590"/>
            </a:xfrm>
            <a:prstGeom prst="line">
              <a:avLst/>
            </a:prstGeom>
            <a:noFill/>
            <a:ln w="12700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8" name="Line 1025"/>
            <p:cNvSpPr>
              <a:spLocks noChangeShapeType="1"/>
            </p:cNvSpPr>
            <p:nvPr/>
          </p:nvSpPr>
          <p:spPr bwMode="auto">
            <a:xfrm>
              <a:off x="2869879" y="2508545"/>
              <a:ext cx="50366" cy="115751"/>
            </a:xfrm>
            <a:prstGeom prst="line">
              <a:avLst/>
            </a:prstGeom>
            <a:noFill/>
            <a:ln w="12700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9" name="Line 1026"/>
            <p:cNvSpPr>
              <a:spLocks noChangeShapeType="1"/>
            </p:cNvSpPr>
            <p:nvPr/>
          </p:nvSpPr>
          <p:spPr bwMode="auto">
            <a:xfrm>
              <a:off x="2920244" y="2624296"/>
              <a:ext cx="51129" cy="188740"/>
            </a:xfrm>
            <a:prstGeom prst="line">
              <a:avLst/>
            </a:prstGeom>
            <a:noFill/>
            <a:ln w="12700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0" name="Line 1027"/>
            <p:cNvSpPr>
              <a:spLocks noChangeShapeType="1"/>
            </p:cNvSpPr>
            <p:nvPr/>
          </p:nvSpPr>
          <p:spPr bwMode="auto">
            <a:xfrm>
              <a:off x="2971373" y="2813036"/>
              <a:ext cx="51129" cy="37600"/>
            </a:xfrm>
            <a:prstGeom prst="line">
              <a:avLst/>
            </a:prstGeom>
            <a:noFill/>
            <a:ln w="12700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1" name="Line 1028"/>
            <p:cNvSpPr>
              <a:spLocks noChangeShapeType="1"/>
            </p:cNvSpPr>
            <p:nvPr/>
          </p:nvSpPr>
          <p:spPr bwMode="auto">
            <a:xfrm>
              <a:off x="3022502" y="2850636"/>
              <a:ext cx="50366" cy="21381"/>
            </a:xfrm>
            <a:prstGeom prst="line">
              <a:avLst/>
            </a:prstGeom>
            <a:noFill/>
            <a:ln w="12700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2" name="Line 1029"/>
            <p:cNvSpPr>
              <a:spLocks noChangeShapeType="1"/>
            </p:cNvSpPr>
            <p:nvPr/>
          </p:nvSpPr>
          <p:spPr bwMode="auto">
            <a:xfrm flipV="1">
              <a:off x="3072868" y="2838103"/>
              <a:ext cx="51129" cy="33914"/>
            </a:xfrm>
            <a:prstGeom prst="line">
              <a:avLst/>
            </a:prstGeom>
            <a:noFill/>
            <a:ln w="12700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3" name="Line 1030"/>
            <p:cNvSpPr>
              <a:spLocks noChangeShapeType="1"/>
            </p:cNvSpPr>
            <p:nvPr/>
          </p:nvSpPr>
          <p:spPr bwMode="auto">
            <a:xfrm>
              <a:off x="3123997" y="2838103"/>
              <a:ext cx="51129" cy="39812"/>
            </a:xfrm>
            <a:prstGeom prst="line">
              <a:avLst/>
            </a:prstGeom>
            <a:noFill/>
            <a:ln w="12700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4" name="Line 1031"/>
            <p:cNvSpPr>
              <a:spLocks noChangeShapeType="1"/>
            </p:cNvSpPr>
            <p:nvPr/>
          </p:nvSpPr>
          <p:spPr bwMode="auto">
            <a:xfrm flipV="1">
              <a:off x="3175126" y="2864645"/>
              <a:ext cx="50366" cy="13271"/>
            </a:xfrm>
            <a:prstGeom prst="line">
              <a:avLst/>
            </a:prstGeom>
            <a:noFill/>
            <a:ln w="12700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5" name="Line 1032"/>
            <p:cNvSpPr>
              <a:spLocks noChangeShapeType="1"/>
            </p:cNvSpPr>
            <p:nvPr/>
          </p:nvSpPr>
          <p:spPr bwMode="auto">
            <a:xfrm flipV="1">
              <a:off x="3225492" y="2824095"/>
              <a:ext cx="51129" cy="40549"/>
            </a:xfrm>
            <a:prstGeom prst="line">
              <a:avLst/>
            </a:prstGeom>
            <a:noFill/>
            <a:ln w="12700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6" name="Line 1033"/>
            <p:cNvSpPr>
              <a:spLocks noChangeShapeType="1"/>
            </p:cNvSpPr>
            <p:nvPr/>
          </p:nvSpPr>
          <p:spPr bwMode="auto">
            <a:xfrm flipV="1">
              <a:off x="3276621" y="2810087"/>
              <a:ext cx="50366" cy="14008"/>
            </a:xfrm>
            <a:prstGeom prst="line">
              <a:avLst/>
            </a:prstGeom>
            <a:noFill/>
            <a:ln w="12700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7" name="Line 1034"/>
            <p:cNvSpPr>
              <a:spLocks noChangeShapeType="1"/>
            </p:cNvSpPr>
            <p:nvPr/>
          </p:nvSpPr>
          <p:spPr bwMode="auto">
            <a:xfrm>
              <a:off x="3326987" y="2810087"/>
              <a:ext cx="51129" cy="738"/>
            </a:xfrm>
            <a:prstGeom prst="line">
              <a:avLst/>
            </a:prstGeom>
            <a:noFill/>
            <a:ln w="12700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8" name="Line 1035"/>
            <p:cNvSpPr>
              <a:spLocks noChangeShapeType="1"/>
            </p:cNvSpPr>
            <p:nvPr/>
          </p:nvSpPr>
          <p:spPr bwMode="auto">
            <a:xfrm>
              <a:off x="3378116" y="2810824"/>
              <a:ext cx="50366" cy="8847"/>
            </a:xfrm>
            <a:prstGeom prst="line">
              <a:avLst/>
            </a:prstGeom>
            <a:noFill/>
            <a:ln w="12700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9" name="Line 1036"/>
            <p:cNvSpPr>
              <a:spLocks noChangeShapeType="1"/>
            </p:cNvSpPr>
            <p:nvPr/>
          </p:nvSpPr>
          <p:spPr bwMode="auto">
            <a:xfrm flipV="1">
              <a:off x="3428482" y="2771749"/>
              <a:ext cx="51129" cy="47922"/>
            </a:xfrm>
            <a:prstGeom prst="line">
              <a:avLst/>
            </a:prstGeom>
            <a:noFill/>
            <a:ln w="12700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0" name="Line 1037"/>
            <p:cNvSpPr>
              <a:spLocks noChangeShapeType="1"/>
            </p:cNvSpPr>
            <p:nvPr/>
          </p:nvSpPr>
          <p:spPr bwMode="auto">
            <a:xfrm flipV="1">
              <a:off x="3479611" y="2758478"/>
              <a:ext cx="51129" cy="13271"/>
            </a:xfrm>
            <a:prstGeom prst="line">
              <a:avLst/>
            </a:prstGeom>
            <a:noFill/>
            <a:ln w="12700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1" name="Line 1038"/>
            <p:cNvSpPr>
              <a:spLocks noChangeShapeType="1"/>
            </p:cNvSpPr>
            <p:nvPr/>
          </p:nvSpPr>
          <p:spPr bwMode="auto">
            <a:xfrm>
              <a:off x="3530741" y="2758478"/>
              <a:ext cx="50366" cy="36126"/>
            </a:xfrm>
            <a:prstGeom prst="line">
              <a:avLst/>
            </a:prstGeom>
            <a:noFill/>
            <a:ln w="12700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2" name="Line 1039"/>
            <p:cNvSpPr>
              <a:spLocks noChangeShapeType="1"/>
            </p:cNvSpPr>
            <p:nvPr/>
          </p:nvSpPr>
          <p:spPr bwMode="auto">
            <a:xfrm flipV="1">
              <a:off x="3581106" y="2783545"/>
              <a:ext cx="51129" cy="11059"/>
            </a:xfrm>
            <a:prstGeom prst="line">
              <a:avLst/>
            </a:prstGeom>
            <a:noFill/>
            <a:ln w="12700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3" name="Line 1040"/>
            <p:cNvSpPr>
              <a:spLocks noChangeShapeType="1"/>
            </p:cNvSpPr>
            <p:nvPr/>
          </p:nvSpPr>
          <p:spPr bwMode="auto">
            <a:xfrm flipV="1">
              <a:off x="3632235" y="2757003"/>
              <a:ext cx="51129" cy="26541"/>
            </a:xfrm>
            <a:prstGeom prst="line">
              <a:avLst/>
            </a:prstGeom>
            <a:noFill/>
            <a:ln w="12700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4" name="Line 1041"/>
            <p:cNvSpPr>
              <a:spLocks noChangeShapeType="1"/>
            </p:cNvSpPr>
            <p:nvPr/>
          </p:nvSpPr>
          <p:spPr bwMode="auto">
            <a:xfrm>
              <a:off x="3683364" y="2757003"/>
              <a:ext cx="50366" cy="41287"/>
            </a:xfrm>
            <a:prstGeom prst="line">
              <a:avLst/>
            </a:prstGeom>
            <a:noFill/>
            <a:ln w="12700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5" name="Line 1042"/>
            <p:cNvSpPr>
              <a:spLocks noChangeShapeType="1"/>
            </p:cNvSpPr>
            <p:nvPr/>
          </p:nvSpPr>
          <p:spPr bwMode="auto">
            <a:xfrm>
              <a:off x="3733730" y="2798290"/>
              <a:ext cx="51129" cy="75201"/>
            </a:xfrm>
            <a:prstGeom prst="line">
              <a:avLst/>
            </a:prstGeom>
            <a:noFill/>
            <a:ln w="12700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6" name="Line 1044"/>
            <p:cNvSpPr>
              <a:spLocks noChangeShapeType="1"/>
            </p:cNvSpPr>
            <p:nvPr/>
          </p:nvSpPr>
          <p:spPr bwMode="auto">
            <a:xfrm flipV="1">
              <a:off x="3784859" y="2868330"/>
              <a:ext cx="51129" cy="5161"/>
            </a:xfrm>
            <a:prstGeom prst="line">
              <a:avLst/>
            </a:prstGeom>
            <a:noFill/>
            <a:ln w="12700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7" name="Line 1045"/>
            <p:cNvSpPr>
              <a:spLocks noChangeShapeType="1"/>
            </p:cNvSpPr>
            <p:nvPr/>
          </p:nvSpPr>
          <p:spPr bwMode="auto">
            <a:xfrm flipV="1">
              <a:off x="3835988" y="2861695"/>
              <a:ext cx="50366" cy="6635"/>
            </a:xfrm>
            <a:prstGeom prst="line">
              <a:avLst/>
            </a:prstGeom>
            <a:noFill/>
            <a:ln w="12700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8" name="Line 1046"/>
            <p:cNvSpPr>
              <a:spLocks noChangeShapeType="1"/>
            </p:cNvSpPr>
            <p:nvPr/>
          </p:nvSpPr>
          <p:spPr bwMode="auto">
            <a:xfrm flipV="1">
              <a:off x="3886354" y="2745207"/>
              <a:ext cx="51129" cy="116488"/>
            </a:xfrm>
            <a:prstGeom prst="line">
              <a:avLst/>
            </a:prstGeom>
            <a:noFill/>
            <a:ln w="12700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9" name="Line 1047"/>
            <p:cNvSpPr>
              <a:spLocks noChangeShapeType="1"/>
            </p:cNvSpPr>
            <p:nvPr/>
          </p:nvSpPr>
          <p:spPr bwMode="auto">
            <a:xfrm flipV="1">
              <a:off x="3937483" y="2726038"/>
              <a:ext cx="50366" cy="19169"/>
            </a:xfrm>
            <a:prstGeom prst="line">
              <a:avLst/>
            </a:prstGeom>
            <a:noFill/>
            <a:ln w="12700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0" name="Line 1048"/>
            <p:cNvSpPr>
              <a:spLocks noChangeShapeType="1"/>
            </p:cNvSpPr>
            <p:nvPr/>
          </p:nvSpPr>
          <p:spPr bwMode="auto">
            <a:xfrm>
              <a:off x="3987849" y="2726038"/>
              <a:ext cx="51129" cy="71515"/>
            </a:xfrm>
            <a:prstGeom prst="line">
              <a:avLst/>
            </a:prstGeom>
            <a:noFill/>
            <a:ln w="12700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1" name="Line 1049"/>
            <p:cNvSpPr>
              <a:spLocks noChangeShapeType="1"/>
            </p:cNvSpPr>
            <p:nvPr/>
          </p:nvSpPr>
          <p:spPr bwMode="auto">
            <a:xfrm flipV="1">
              <a:off x="4038978" y="2747419"/>
              <a:ext cx="50366" cy="50134"/>
            </a:xfrm>
            <a:prstGeom prst="line">
              <a:avLst/>
            </a:prstGeom>
            <a:noFill/>
            <a:ln w="12700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2" name="Line 1050"/>
            <p:cNvSpPr>
              <a:spLocks noChangeShapeType="1"/>
            </p:cNvSpPr>
            <p:nvPr/>
          </p:nvSpPr>
          <p:spPr bwMode="auto">
            <a:xfrm>
              <a:off x="4089344" y="2747419"/>
              <a:ext cx="51129" cy="79625"/>
            </a:xfrm>
            <a:prstGeom prst="line">
              <a:avLst/>
            </a:prstGeom>
            <a:noFill/>
            <a:ln w="12700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3" name="Line 1051"/>
            <p:cNvSpPr>
              <a:spLocks noChangeShapeType="1"/>
            </p:cNvSpPr>
            <p:nvPr/>
          </p:nvSpPr>
          <p:spPr bwMode="auto">
            <a:xfrm flipV="1">
              <a:off x="4140473" y="2773961"/>
              <a:ext cx="51129" cy="53083"/>
            </a:xfrm>
            <a:prstGeom prst="line">
              <a:avLst/>
            </a:prstGeom>
            <a:noFill/>
            <a:ln w="12700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4" name="Line 1052"/>
            <p:cNvSpPr>
              <a:spLocks noChangeShapeType="1"/>
            </p:cNvSpPr>
            <p:nvPr/>
          </p:nvSpPr>
          <p:spPr bwMode="auto">
            <a:xfrm flipV="1">
              <a:off x="4191602" y="2690650"/>
              <a:ext cx="50366" cy="83311"/>
            </a:xfrm>
            <a:prstGeom prst="line">
              <a:avLst/>
            </a:prstGeom>
            <a:noFill/>
            <a:ln w="12700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5" name="Line 1053"/>
            <p:cNvSpPr>
              <a:spLocks noChangeShapeType="1"/>
            </p:cNvSpPr>
            <p:nvPr/>
          </p:nvSpPr>
          <p:spPr bwMode="auto">
            <a:xfrm flipV="1">
              <a:off x="4241968" y="2608076"/>
              <a:ext cx="51129" cy="82574"/>
            </a:xfrm>
            <a:prstGeom prst="line">
              <a:avLst/>
            </a:prstGeom>
            <a:noFill/>
            <a:ln w="12700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6" name="Rectangle 1054"/>
            <p:cNvSpPr>
              <a:spLocks noChangeArrowheads="1"/>
            </p:cNvSpPr>
            <p:nvPr/>
          </p:nvSpPr>
          <p:spPr bwMode="auto">
            <a:xfrm>
              <a:off x="4021426" y="1040415"/>
              <a:ext cx="75549" cy="75201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sz="1050" b="1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0h</a:t>
              </a:r>
              <a:endParaRPr kumimoji="0" lang="fr-FR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17" name="Rectangle 1055"/>
            <p:cNvSpPr>
              <a:spLocks noChangeArrowheads="1"/>
            </p:cNvSpPr>
            <p:nvPr/>
          </p:nvSpPr>
          <p:spPr bwMode="auto">
            <a:xfrm>
              <a:off x="4021426" y="1184431"/>
              <a:ext cx="75549" cy="75201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sz="1050" b="1" i="0" u="none" strike="noStrike" cap="none" normalizeH="0" baseline="0" dirty="0">
                  <a:ln>
                    <a:noFill/>
                  </a:ln>
                  <a:solidFill>
                    <a:srgbClr val="0080FF"/>
                  </a:solidFill>
                  <a:effectLst/>
                  <a:latin typeface="Arial" pitchFamily="34" charset="0"/>
                  <a:cs typeface="Arial" pitchFamily="34" charset="0"/>
                </a:rPr>
                <a:t>4h</a:t>
              </a:r>
              <a:endParaRPr kumimoji="0" lang="fr-FR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18" name="Rectangle 1056"/>
            <p:cNvSpPr>
              <a:spLocks noChangeArrowheads="1"/>
            </p:cNvSpPr>
            <p:nvPr/>
          </p:nvSpPr>
          <p:spPr bwMode="auto">
            <a:xfrm>
              <a:off x="4021426" y="1328447"/>
              <a:ext cx="75549" cy="75201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sz="1050" b="1" i="0" u="none" strike="noStrike" cap="none" normalizeH="0" baseline="0" dirty="0">
                  <a:ln>
                    <a:noFill/>
                  </a:ln>
                  <a:solidFill>
                    <a:srgbClr val="FF0080"/>
                  </a:solidFill>
                  <a:effectLst/>
                  <a:latin typeface="Arial" pitchFamily="34" charset="0"/>
                  <a:cs typeface="Arial" pitchFamily="34" charset="0"/>
                </a:rPr>
                <a:t>6h</a:t>
              </a:r>
              <a:endParaRPr kumimoji="0" lang="fr-FR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19" name="Rectangle 1057"/>
            <p:cNvSpPr>
              <a:spLocks noChangeArrowheads="1"/>
            </p:cNvSpPr>
            <p:nvPr/>
          </p:nvSpPr>
          <p:spPr bwMode="auto">
            <a:xfrm>
              <a:off x="4021426" y="1472463"/>
              <a:ext cx="75549" cy="75201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sz="1050" b="1" i="0" u="none" strike="noStrike" cap="none" normalizeH="0" baseline="0" dirty="0">
                  <a:ln>
                    <a:noFill/>
                  </a:ln>
                  <a:solidFill>
                    <a:srgbClr val="FF8040"/>
                  </a:solidFill>
                  <a:effectLst/>
                  <a:latin typeface="Arial" pitchFamily="34" charset="0"/>
                  <a:cs typeface="Arial" pitchFamily="34" charset="0"/>
                </a:rPr>
                <a:t>8h</a:t>
              </a:r>
              <a:endParaRPr kumimoji="0" lang="fr-FR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20" name="Rectangle 1058"/>
            <p:cNvSpPr>
              <a:spLocks noChangeArrowheads="1"/>
            </p:cNvSpPr>
            <p:nvPr/>
          </p:nvSpPr>
          <p:spPr bwMode="auto">
            <a:xfrm>
              <a:off x="3999296" y="1616479"/>
              <a:ext cx="111416" cy="75201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sz="1050" b="1" i="0" u="none" strike="noStrike" cap="none" normalizeH="0" baseline="0" dirty="0">
                  <a:ln>
                    <a:noFill/>
                  </a:ln>
                  <a:solidFill>
                    <a:srgbClr val="00FF00"/>
                  </a:solidFill>
                  <a:effectLst/>
                  <a:latin typeface="Arial" pitchFamily="34" charset="0"/>
                  <a:cs typeface="Arial" pitchFamily="34" charset="0"/>
                </a:rPr>
                <a:t>16h</a:t>
              </a:r>
              <a:endParaRPr kumimoji="0" lang="fr-FR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21" name="Rectangle 1059"/>
            <p:cNvSpPr>
              <a:spLocks noChangeArrowheads="1"/>
            </p:cNvSpPr>
            <p:nvPr/>
          </p:nvSpPr>
          <p:spPr bwMode="auto">
            <a:xfrm>
              <a:off x="3999296" y="1763688"/>
              <a:ext cx="111416" cy="75201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sz="1050" b="1" i="0" u="none" strike="noStrike" cap="none" normalizeH="0" baseline="0" dirty="0">
                  <a:ln>
                    <a:noFill/>
                  </a:ln>
                  <a:solidFill>
                    <a:srgbClr val="808080"/>
                  </a:solidFill>
                  <a:effectLst/>
                  <a:latin typeface="Arial" pitchFamily="34" charset="0"/>
                  <a:cs typeface="Arial" pitchFamily="34" charset="0"/>
                </a:rPr>
                <a:t>24h</a:t>
              </a:r>
              <a:endParaRPr kumimoji="0" lang="fr-FR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22" name="ZoneTexte 421"/>
            <p:cNvSpPr txBox="1"/>
            <p:nvPr/>
          </p:nvSpPr>
          <p:spPr>
            <a:xfrm>
              <a:off x="2113869" y="-871308"/>
              <a:ext cx="1044348" cy="38150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dirty="0"/>
                <a:t>VASH1</a:t>
              </a:r>
            </a:p>
          </p:txBody>
        </p:sp>
      </p:grpSp>
      <p:sp>
        <p:nvSpPr>
          <p:cNvPr id="426" name="ZoneTexte 425"/>
          <p:cNvSpPr txBox="1"/>
          <p:nvPr/>
        </p:nvSpPr>
        <p:spPr>
          <a:xfrm>
            <a:off x="5157192" y="683568"/>
            <a:ext cx="59742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/>
              <a:t>P21</a:t>
            </a:r>
          </a:p>
        </p:txBody>
      </p:sp>
      <p:grpSp>
        <p:nvGrpSpPr>
          <p:cNvPr id="2" name="Groupe 1">
            <a:extLst>
              <a:ext uri="{FF2B5EF4-FFF2-40B4-BE49-F238E27FC236}">
                <a16:creationId xmlns:a16="http://schemas.microsoft.com/office/drawing/2014/main" id="{C8C5810B-5D5E-1843-B1CA-543432B8070C}"/>
              </a:ext>
            </a:extLst>
          </p:cNvPr>
          <p:cNvGrpSpPr/>
          <p:nvPr/>
        </p:nvGrpSpPr>
        <p:grpSpPr>
          <a:xfrm>
            <a:off x="3573017" y="971600"/>
            <a:ext cx="3284983" cy="3096344"/>
            <a:chOff x="3573017" y="971600"/>
            <a:chExt cx="3284983" cy="3096344"/>
          </a:xfrm>
        </p:grpSpPr>
        <p:grpSp>
          <p:nvGrpSpPr>
            <p:cNvPr id="424" name="Groupe 2716"/>
            <p:cNvGrpSpPr/>
            <p:nvPr/>
          </p:nvGrpSpPr>
          <p:grpSpPr>
            <a:xfrm>
              <a:off x="3861048" y="1799420"/>
              <a:ext cx="2736303" cy="2268524"/>
              <a:chOff x="733906" y="4048125"/>
              <a:chExt cx="4065106" cy="3370163"/>
            </a:xfrm>
          </p:grpSpPr>
          <p:sp>
            <p:nvSpPr>
              <p:cNvPr id="427" name="Line 1066"/>
              <p:cNvSpPr>
                <a:spLocks noChangeShapeType="1"/>
              </p:cNvSpPr>
              <p:nvPr/>
            </p:nvSpPr>
            <p:spPr bwMode="auto">
              <a:xfrm>
                <a:off x="960438" y="7140575"/>
                <a:ext cx="3808412" cy="1588"/>
              </a:xfrm>
              <a:prstGeom prst="line">
                <a:avLst/>
              </a:prstGeom>
              <a:noFill/>
              <a:ln w="12700" cap="sq">
                <a:solidFill>
                  <a:srgbClr val="80808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8" name="Rectangle 1067"/>
              <p:cNvSpPr>
                <a:spLocks noChangeArrowheads="1"/>
              </p:cNvSpPr>
              <p:nvPr/>
            </p:nvSpPr>
            <p:spPr bwMode="auto">
              <a:xfrm>
                <a:off x="1179513" y="7164388"/>
                <a:ext cx="128240" cy="138499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sz="9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12</a:t>
                </a:r>
                <a:endParaRPr kumimoji="0" lang="fr-FR" sz="32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29" name="Line 1068"/>
              <p:cNvSpPr>
                <a:spLocks noChangeShapeType="1"/>
              </p:cNvSpPr>
              <p:nvPr/>
            </p:nvSpPr>
            <p:spPr bwMode="auto">
              <a:xfrm flipV="1">
                <a:off x="1206500" y="7140575"/>
                <a:ext cx="1587" cy="9525"/>
              </a:xfrm>
              <a:prstGeom prst="line">
                <a:avLst/>
              </a:prstGeom>
              <a:noFill/>
              <a:ln w="12700" cap="sq">
                <a:solidFill>
                  <a:srgbClr val="80808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30" name="Rectangle 1079"/>
              <p:cNvSpPr>
                <a:spLocks noChangeArrowheads="1"/>
              </p:cNvSpPr>
              <p:nvPr/>
            </p:nvSpPr>
            <p:spPr bwMode="auto">
              <a:xfrm>
                <a:off x="2708275" y="7264400"/>
                <a:ext cx="578685" cy="153888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sz="10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MW (</a:t>
                </a:r>
                <a:r>
                  <a:rPr kumimoji="0" lang="fr-FR" sz="1000" b="0" i="0" u="none" strike="noStrike" cap="none" normalizeH="0" baseline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kDa</a:t>
                </a:r>
                <a:r>
                  <a:rPr kumimoji="0" lang="fr-FR" sz="10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)</a:t>
                </a:r>
                <a:endParaRPr kumimoji="0" lang="fr-FR" sz="2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31" name="Rectangle 1082"/>
              <p:cNvSpPr>
                <a:spLocks noChangeArrowheads="1"/>
              </p:cNvSpPr>
              <p:nvPr/>
            </p:nvSpPr>
            <p:spPr bwMode="auto">
              <a:xfrm>
                <a:off x="829162" y="6900863"/>
                <a:ext cx="95258" cy="205757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sz="9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0</a:t>
                </a:r>
                <a:endParaRPr kumimoji="0" lang="fr-FR" sz="32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32" name="Line 1083"/>
              <p:cNvSpPr>
                <a:spLocks noChangeShapeType="1"/>
              </p:cNvSpPr>
              <p:nvPr/>
            </p:nvSpPr>
            <p:spPr bwMode="auto">
              <a:xfrm>
                <a:off x="954088" y="6937375"/>
                <a:ext cx="6350" cy="1588"/>
              </a:xfrm>
              <a:prstGeom prst="line">
                <a:avLst/>
              </a:prstGeom>
              <a:noFill/>
              <a:ln w="12700" cap="sq">
                <a:solidFill>
                  <a:srgbClr val="80808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33" name="Rectangle 1084"/>
              <p:cNvSpPr>
                <a:spLocks noChangeArrowheads="1"/>
              </p:cNvSpPr>
              <p:nvPr/>
            </p:nvSpPr>
            <p:spPr bwMode="auto">
              <a:xfrm>
                <a:off x="829164" y="6545262"/>
                <a:ext cx="95258" cy="205757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sz="9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2</a:t>
                </a:r>
                <a:endParaRPr kumimoji="0" lang="fr-FR" sz="32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34" name="Line 1085"/>
              <p:cNvSpPr>
                <a:spLocks noChangeShapeType="1"/>
              </p:cNvSpPr>
              <p:nvPr/>
            </p:nvSpPr>
            <p:spPr bwMode="auto">
              <a:xfrm>
                <a:off x="954088" y="6580188"/>
                <a:ext cx="6350" cy="1588"/>
              </a:xfrm>
              <a:prstGeom prst="line">
                <a:avLst/>
              </a:prstGeom>
              <a:noFill/>
              <a:ln w="12700" cap="sq">
                <a:solidFill>
                  <a:srgbClr val="80808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35" name="Rectangle 1086"/>
              <p:cNvSpPr>
                <a:spLocks noChangeArrowheads="1"/>
              </p:cNvSpPr>
              <p:nvPr/>
            </p:nvSpPr>
            <p:spPr bwMode="auto">
              <a:xfrm>
                <a:off x="829164" y="6188075"/>
                <a:ext cx="95258" cy="205757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sz="9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4</a:t>
                </a:r>
                <a:endParaRPr kumimoji="0" lang="fr-FR" sz="32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36" name="Line 1087"/>
              <p:cNvSpPr>
                <a:spLocks noChangeShapeType="1"/>
              </p:cNvSpPr>
              <p:nvPr/>
            </p:nvSpPr>
            <p:spPr bwMode="auto">
              <a:xfrm>
                <a:off x="954088" y="6224588"/>
                <a:ext cx="6350" cy="1588"/>
              </a:xfrm>
              <a:prstGeom prst="line">
                <a:avLst/>
              </a:prstGeom>
              <a:noFill/>
              <a:ln w="12700" cap="sq">
                <a:solidFill>
                  <a:srgbClr val="80808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37" name="Rectangle 1088"/>
              <p:cNvSpPr>
                <a:spLocks noChangeArrowheads="1"/>
              </p:cNvSpPr>
              <p:nvPr/>
            </p:nvSpPr>
            <p:spPr bwMode="auto">
              <a:xfrm>
                <a:off x="829164" y="5830887"/>
                <a:ext cx="95258" cy="205757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sz="9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6</a:t>
                </a:r>
                <a:endParaRPr kumimoji="0" lang="fr-FR" sz="32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38" name="Line 1089"/>
              <p:cNvSpPr>
                <a:spLocks noChangeShapeType="1"/>
              </p:cNvSpPr>
              <p:nvPr/>
            </p:nvSpPr>
            <p:spPr bwMode="auto">
              <a:xfrm>
                <a:off x="954088" y="5867400"/>
                <a:ext cx="6350" cy="1588"/>
              </a:xfrm>
              <a:prstGeom prst="line">
                <a:avLst/>
              </a:prstGeom>
              <a:noFill/>
              <a:ln w="12700" cap="sq">
                <a:solidFill>
                  <a:srgbClr val="80808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39" name="Rectangle 1090"/>
              <p:cNvSpPr>
                <a:spLocks noChangeArrowheads="1"/>
              </p:cNvSpPr>
              <p:nvPr/>
            </p:nvSpPr>
            <p:spPr bwMode="auto">
              <a:xfrm>
                <a:off x="829164" y="5475288"/>
                <a:ext cx="95258" cy="205757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sz="9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8</a:t>
                </a:r>
                <a:endParaRPr kumimoji="0" lang="fr-FR" sz="32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40" name="Line 1091"/>
              <p:cNvSpPr>
                <a:spLocks noChangeShapeType="1"/>
              </p:cNvSpPr>
              <p:nvPr/>
            </p:nvSpPr>
            <p:spPr bwMode="auto">
              <a:xfrm>
                <a:off x="954088" y="5510213"/>
                <a:ext cx="6350" cy="1588"/>
              </a:xfrm>
              <a:prstGeom prst="line">
                <a:avLst/>
              </a:prstGeom>
              <a:noFill/>
              <a:ln w="12700" cap="sq">
                <a:solidFill>
                  <a:srgbClr val="80808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1" name="Rectangle 1092"/>
              <p:cNvSpPr>
                <a:spLocks noChangeArrowheads="1"/>
              </p:cNvSpPr>
              <p:nvPr/>
            </p:nvSpPr>
            <p:spPr bwMode="auto">
              <a:xfrm>
                <a:off x="733906" y="5118101"/>
                <a:ext cx="190516" cy="205757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sz="9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10</a:t>
                </a:r>
                <a:endParaRPr kumimoji="0" lang="fr-FR" sz="32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42" name="Line 1093"/>
              <p:cNvSpPr>
                <a:spLocks noChangeShapeType="1"/>
              </p:cNvSpPr>
              <p:nvPr/>
            </p:nvSpPr>
            <p:spPr bwMode="auto">
              <a:xfrm>
                <a:off x="954088" y="5154613"/>
                <a:ext cx="6350" cy="1588"/>
              </a:xfrm>
              <a:prstGeom prst="line">
                <a:avLst/>
              </a:prstGeom>
              <a:noFill/>
              <a:ln w="12700" cap="sq">
                <a:solidFill>
                  <a:srgbClr val="80808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3" name="Rectangle 1094"/>
              <p:cNvSpPr>
                <a:spLocks noChangeArrowheads="1"/>
              </p:cNvSpPr>
              <p:nvPr/>
            </p:nvSpPr>
            <p:spPr bwMode="auto">
              <a:xfrm>
                <a:off x="733906" y="4762500"/>
                <a:ext cx="190516" cy="205757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sz="9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12</a:t>
                </a:r>
                <a:endParaRPr kumimoji="0" lang="fr-FR" sz="32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44" name="Line 1095"/>
              <p:cNvSpPr>
                <a:spLocks noChangeShapeType="1"/>
              </p:cNvSpPr>
              <p:nvPr/>
            </p:nvSpPr>
            <p:spPr bwMode="auto">
              <a:xfrm>
                <a:off x="954088" y="4797425"/>
                <a:ext cx="6350" cy="1588"/>
              </a:xfrm>
              <a:prstGeom prst="line">
                <a:avLst/>
              </a:prstGeom>
              <a:noFill/>
              <a:ln w="12700" cap="sq">
                <a:solidFill>
                  <a:srgbClr val="80808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5" name="Rectangle 1096"/>
              <p:cNvSpPr>
                <a:spLocks noChangeArrowheads="1"/>
              </p:cNvSpPr>
              <p:nvPr/>
            </p:nvSpPr>
            <p:spPr bwMode="auto">
              <a:xfrm>
                <a:off x="733906" y="4405312"/>
                <a:ext cx="190516" cy="205757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sz="9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14</a:t>
                </a:r>
                <a:endParaRPr kumimoji="0" lang="fr-FR" sz="32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46" name="Line 1097"/>
              <p:cNvSpPr>
                <a:spLocks noChangeShapeType="1"/>
              </p:cNvSpPr>
              <p:nvPr/>
            </p:nvSpPr>
            <p:spPr bwMode="auto">
              <a:xfrm>
                <a:off x="954088" y="4440238"/>
                <a:ext cx="6350" cy="1588"/>
              </a:xfrm>
              <a:prstGeom prst="line">
                <a:avLst/>
              </a:prstGeom>
              <a:noFill/>
              <a:ln w="12700" cap="sq">
                <a:solidFill>
                  <a:srgbClr val="80808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7" name="Rectangle 1098"/>
              <p:cNvSpPr>
                <a:spLocks noChangeArrowheads="1"/>
              </p:cNvSpPr>
              <p:nvPr/>
            </p:nvSpPr>
            <p:spPr bwMode="auto">
              <a:xfrm>
                <a:off x="733906" y="4048125"/>
                <a:ext cx="190516" cy="205757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sz="9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16</a:t>
                </a:r>
                <a:endParaRPr kumimoji="0" lang="fr-FR" sz="32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48" name="Line 1099"/>
              <p:cNvSpPr>
                <a:spLocks noChangeShapeType="1"/>
              </p:cNvSpPr>
              <p:nvPr/>
            </p:nvSpPr>
            <p:spPr bwMode="auto">
              <a:xfrm>
                <a:off x="954088" y="4084638"/>
                <a:ext cx="6350" cy="1588"/>
              </a:xfrm>
              <a:prstGeom prst="line">
                <a:avLst/>
              </a:prstGeom>
              <a:noFill/>
              <a:ln w="12700" cap="sq">
                <a:solidFill>
                  <a:srgbClr val="80808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9" name="Line 1101"/>
              <p:cNvSpPr>
                <a:spLocks noChangeShapeType="1"/>
              </p:cNvSpPr>
              <p:nvPr/>
            </p:nvSpPr>
            <p:spPr bwMode="auto">
              <a:xfrm>
                <a:off x="958850" y="6932613"/>
                <a:ext cx="39687" cy="9525"/>
              </a:xfrm>
              <a:prstGeom prst="line">
                <a:avLst/>
              </a:prstGeom>
              <a:noFill/>
              <a:ln w="12700" cap="rnd">
                <a:solidFill>
                  <a:srgbClr val="80808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50" name="Line 1102"/>
              <p:cNvSpPr>
                <a:spLocks noChangeShapeType="1"/>
              </p:cNvSpPr>
              <p:nvPr/>
            </p:nvSpPr>
            <p:spPr bwMode="auto">
              <a:xfrm>
                <a:off x="998538" y="6942138"/>
                <a:ext cx="39687" cy="7938"/>
              </a:xfrm>
              <a:prstGeom prst="line">
                <a:avLst/>
              </a:prstGeom>
              <a:noFill/>
              <a:ln w="12700" cap="rnd">
                <a:solidFill>
                  <a:srgbClr val="80808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51" name="Line 1103"/>
              <p:cNvSpPr>
                <a:spLocks noChangeShapeType="1"/>
              </p:cNvSpPr>
              <p:nvPr/>
            </p:nvSpPr>
            <p:spPr bwMode="auto">
              <a:xfrm flipV="1">
                <a:off x="1038225" y="6946900"/>
                <a:ext cx="39687" cy="3175"/>
              </a:xfrm>
              <a:prstGeom prst="line">
                <a:avLst/>
              </a:prstGeom>
              <a:noFill/>
              <a:ln w="12700" cap="rnd">
                <a:solidFill>
                  <a:srgbClr val="80808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52" name="Line 1104"/>
              <p:cNvSpPr>
                <a:spLocks noChangeShapeType="1"/>
              </p:cNvSpPr>
              <p:nvPr/>
            </p:nvSpPr>
            <p:spPr bwMode="auto">
              <a:xfrm flipV="1">
                <a:off x="1077913" y="6942138"/>
                <a:ext cx="38100" cy="4763"/>
              </a:xfrm>
              <a:prstGeom prst="line">
                <a:avLst/>
              </a:prstGeom>
              <a:noFill/>
              <a:ln w="12700" cap="rnd">
                <a:solidFill>
                  <a:srgbClr val="80808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53" name="Line 1105"/>
              <p:cNvSpPr>
                <a:spLocks noChangeShapeType="1"/>
              </p:cNvSpPr>
              <p:nvPr/>
            </p:nvSpPr>
            <p:spPr bwMode="auto">
              <a:xfrm flipV="1">
                <a:off x="1116013" y="6932613"/>
                <a:ext cx="39687" cy="9525"/>
              </a:xfrm>
              <a:prstGeom prst="line">
                <a:avLst/>
              </a:prstGeom>
              <a:noFill/>
              <a:ln w="12700" cap="rnd">
                <a:solidFill>
                  <a:srgbClr val="80808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54" name="Line 1106"/>
              <p:cNvSpPr>
                <a:spLocks noChangeShapeType="1"/>
              </p:cNvSpPr>
              <p:nvPr/>
            </p:nvSpPr>
            <p:spPr bwMode="auto">
              <a:xfrm flipV="1">
                <a:off x="1155700" y="6932613"/>
                <a:ext cx="39687" cy="1588"/>
              </a:xfrm>
              <a:prstGeom prst="line">
                <a:avLst/>
              </a:prstGeom>
              <a:noFill/>
              <a:ln w="12700" cap="rnd">
                <a:solidFill>
                  <a:srgbClr val="80808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55" name="Line 1107"/>
              <p:cNvSpPr>
                <a:spLocks noChangeShapeType="1"/>
              </p:cNvSpPr>
              <p:nvPr/>
            </p:nvSpPr>
            <p:spPr bwMode="auto">
              <a:xfrm>
                <a:off x="1195388" y="6932613"/>
                <a:ext cx="39687" cy="3175"/>
              </a:xfrm>
              <a:prstGeom prst="line">
                <a:avLst/>
              </a:prstGeom>
              <a:noFill/>
              <a:ln w="12700" cap="rnd">
                <a:solidFill>
                  <a:srgbClr val="80808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56" name="Line 1108"/>
              <p:cNvSpPr>
                <a:spLocks noChangeShapeType="1"/>
              </p:cNvSpPr>
              <p:nvPr/>
            </p:nvSpPr>
            <p:spPr bwMode="auto">
              <a:xfrm>
                <a:off x="1235075" y="6935788"/>
                <a:ext cx="39687" cy="4763"/>
              </a:xfrm>
              <a:prstGeom prst="line">
                <a:avLst/>
              </a:prstGeom>
              <a:noFill/>
              <a:ln w="12700" cap="rnd">
                <a:solidFill>
                  <a:srgbClr val="80808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57" name="Line 1109"/>
              <p:cNvSpPr>
                <a:spLocks noChangeShapeType="1"/>
              </p:cNvSpPr>
              <p:nvPr/>
            </p:nvSpPr>
            <p:spPr bwMode="auto">
              <a:xfrm>
                <a:off x="1274763" y="6940550"/>
                <a:ext cx="38100" cy="6350"/>
              </a:xfrm>
              <a:prstGeom prst="line">
                <a:avLst/>
              </a:prstGeom>
              <a:noFill/>
              <a:ln w="12700" cap="rnd">
                <a:solidFill>
                  <a:srgbClr val="80808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58" name="Line 1110"/>
              <p:cNvSpPr>
                <a:spLocks noChangeShapeType="1"/>
              </p:cNvSpPr>
              <p:nvPr/>
            </p:nvSpPr>
            <p:spPr bwMode="auto">
              <a:xfrm>
                <a:off x="1312863" y="6946900"/>
                <a:ext cx="39687" cy="3175"/>
              </a:xfrm>
              <a:prstGeom prst="line">
                <a:avLst/>
              </a:prstGeom>
              <a:noFill/>
              <a:ln w="12700" cap="rnd">
                <a:solidFill>
                  <a:srgbClr val="80808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59" name="Line 1111"/>
              <p:cNvSpPr>
                <a:spLocks noChangeShapeType="1"/>
              </p:cNvSpPr>
              <p:nvPr/>
            </p:nvSpPr>
            <p:spPr bwMode="auto">
              <a:xfrm>
                <a:off x="1352550" y="6950075"/>
                <a:ext cx="39687" cy="1588"/>
              </a:xfrm>
              <a:prstGeom prst="line">
                <a:avLst/>
              </a:prstGeom>
              <a:noFill/>
              <a:ln w="12700" cap="rnd">
                <a:solidFill>
                  <a:srgbClr val="80808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60" name="Line 1112"/>
              <p:cNvSpPr>
                <a:spLocks noChangeShapeType="1"/>
              </p:cNvSpPr>
              <p:nvPr/>
            </p:nvSpPr>
            <p:spPr bwMode="auto">
              <a:xfrm flipV="1">
                <a:off x="1392238" y="6942138"/>
                <a:ext cx="39687" cy="9525"/>
              </a:xfrm>
              <a:prstGeom prst="line">
                <a:avLst/>
              </a:prstGeom>
              <a:noFill/>
              <a:ln w="12700" cap="rnd">
                <a:solidFill>
                  <a:srgbClr val="80808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61" name="Line 1113"/>
              <p:cNvSpPr>
                <a:spLocks noChangeShapeType="1"/>
              </p:cNvSpPr>
              <p:nvPr/>
            </p:nvSpPr>
            <p:spPr bwMode="auto">
              <a:xfrm flipV="1">
                <a:off x="1431925" y="6938963"/>
                <a:ext cx="39687" cy="3175"/>
              </a:xfrm>
              <a:prstGeom prst="line">
                <a:avLst/>
              </a:prstGeom>
              <a:noFill/>
              <a:ln w="12700" cap="rnd">
                <a:solidFill>
                  <a:srgbClr val="80808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62" name="Line 1114"/>
              <p:cNvSpPr>
                <a:spLocks noChangeShapeType="1"/>
              </p:cNvSpPr>
              <p:nvPr/>
            </p:nvSpPr>
            <p:spPr bwMode="auto">
              <a:xfrm flipV="1">
                <a:off x="1471613" y="6934200"/>
                <a:ext cx="38100" cy="4763"/>
              </a:xfrm>
              <a:prstGeom prst="line">
                <a:avLst/>
              </a:prstGeom>
              <a:noFill/>
              <a:ln w="12700" cap="rnd">
                <a:solidFill>
                  <a:srgbClr val="80808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63" name="Line 1115"/>
              <p:cNvSpPr>
                <a:spLocks noChangeShapeType="1"/>
              </p:cNvSpPr>
              <p:nvPr/>
            </p:nvSpPr>
            <p:spPr bwMode="auto">
              <a:xfrm flipV="1">
                <a:off x="1509713" y="6931025"/>
                <a:ext cx="39687" cy="3175"/>
              </a:xfrm>
              <a:prstGeom prst="line">
                <a:avLst/>
              </a:prstGeom>
              <a:noFill/>
              <a:ln w="12700" cap="rnd">
                <a:solidFill>
                  <a:srgbClr val="80808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64" name="Line 1116"/>
              <p:cNvSpPr>
                <a:spLocks noChangeShapeType="1"/>
              </p:cNvSpPr>
              <p:nvPr/>
            </p:nvSpPr>
            <p:spPr bwMode="auto">
              <a:xfrm>
                <a:off x="1549400" y="6931025"/>
                <a:ext cx="39687" cy="3175"/>
              </a:xfrm>
              <a:prstGeom prst="line">
                <a:avLst/>
              </a:prstGeom>
              <a:noFill/>
              <a:ln w="12700" cap="rnd">
                <a:solidFill>
                  <a:srgbClr val="80808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65" name="Line 1117"/>
              <p:cNvSpPr>
                <a:spLocks noChangeShapeType="1"/>
              </p:cNvSpPr>
              <p:nvPr/>
            </p:nvSpPr>
            <p:spPr bwMode="auto">
              <a:xfrm>
                <a:off x="1589088" y="6934200"/>
                <a:ext cx="39687" cy="1588"/>
              </a:xfrm>
              <a:prstGeom prst="line">
                <a:avLst/>
              </a:prstGeom>
              <a:noFill/>
              <a:ln w="12700" cap="rnd">
                <a:solidFill>
                  <a:srgbClr val="80808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66" name="Line 1118"/>
              <p:cNvSpPr>
                <a:spLocks noChangeShapeType="1"/>
              </p:cNvSpPr>
              <p:nvPr/>
            </p:nvSpPr>
            <p:spPr bwMode="auto">
              <a:xfrm flipV="1">
                <a:off x="1628775" y="6932613"/>
                <a:ext cx="39687" cy="3175"/>
              </a:xfrm>
              <a:prstGeom prst="line">
                <a:avLst/>
              </a:prstGeom>
              <a:noFill/>
              <a:ln w="12700" cap="rnd">
                <a:solidFill>
                  <a:srgbClr val="80808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67" name="Line 1119"/>
              <p:cNvSpPr>
                <a:spLocks noChangeShapeType="1"/>
              </p:cNvSpPr>
              <p:nvPr/>
            </p:nvSpPr>
            <p:spPr bwMode="auto">
              <a:xfrm>
                <a:off x="1668463" y="6932613"/>
                <a:ext cx="38100" cy="1588"/>
              </a:xfrm>
              <a:prstGeom prst="line">
                <a:avLst/>
              </a:prstGeom>
              <a:noFill/>
              <a:ln w="12700" cap="rnd">
                <a:solidFill>
                  <a:srgbClr val="80808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68" name="Line 1120"/>
              <p:cNvSpPr>
                <a:spLocks noChangeShapeType="1"/>
              </p:cNvSpPr>
              <p:nvPr/>
            </p:nvSpPr>
            <p:spPr bwMode="auto">
              <a:xfrm flipV="1">
                <a:off x="1706563" y="6927850"/>
                <a:ext cx="39687" cy="6350"/>
              </a:xfrm>
              <a:prstGeom prst="line">
                <a:avLst/>
              </a:prstGeom>
              <a:noFill/>
              <a:ln w="12700" cap="rnd">
                <a:solidFill>
                  <a:srgbClr val="80808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69" name="Line 1121"/>
              <p:cNvSpPr>
                <a:spLocks noChangeShapeType="1"/>
              </p:cNvSpPr>
              <p:nvPr/>
            </p:nvSpPr>
            <p:spPr bwMode="auto">
              <a:xfrm flipV="1">
                <a:off x="1746250" y="6923088"/>
                <a:ext cx="39687" cy="4763"/>
              </a:xfrm>
              <a:prstGeom prst="line">
                <a:avLst/>
              </a:prstGeom>
              <a:noFill/>
              <a:ln w="12700" cap="rnd">
                <a:solidFill>
                  <a:srgbClr val="80808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70" name="Line 1122"/>
              <p:cNvSpPr>
                <a:spLocks noChangeShapeType="1"/>
              </p:cNvSpPr>
              <p:nvPr/>
            </p:nvSpPr>
            <p:spPr bwMode="auto">
              <a:xfrm>
                <a:off x="1785938" y="6923088"/>
                <a:ext cx="39687" cy="7938"/>
              </a:xfrm>
              <a:prstGeom prst="line">
                <a:avLst/>
              </a:prstGeom>
              <a:noFill/>
              <a:ln w="12700" cap="rnd">
                <a:solidFill>
                  <a:srgbClr val="80808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71" name="Line 1123"/>
              <p:cNvSpPr>
                <a:spLocks noChangeShapeType="1"/>
              </p:cNvSpPr>
              <p:nvPr/>
            </p:nvSpPr>
            <p:spPr bwMode="auto">
              <a:xfrm flipV="1">
                <a:off x="1825625" y="6926263"/>
                <a:ext cx="39687" cy="4763"/>
              </a:xfrm>
              <a:prstGeom prst="line">
                <a:avLst/>
              </a:prstGeom>
              <a:noFill/>
              <a:ln w="12700" cap="rnd">
                <a:solidFill>
                  <a:srgbClr val="80808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72" name="Line 1124"/>
              <p:cNvSpPr>
                <a:spLocks noChangeShapeType="1"/>
              </p:cNvSpPr>
              <p:nvPr/>
            </p:nvSpPr>
            <p:spPr bwMode="auto">
              <a:xfrm flipV="1">
                <a:off x="1865313" y="6924675"/>
                <a:ext cx="38100" cy="1588"/>
              </a:xfrm>
              <a:prstGeom prst="line">
                <a:avLst/>
              </a:prstGeom>
              <a:noFill/>
              <a:ln w="12700" cap="rnd">
                <a:solidFill>
                  <a:srgbClr val="80808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73" name="Line 1125"/>
              <p:cNvSpPr>
                <a:spLocks noChangeShapeType="1"/>
              </p:cNvSpPr>
              <p:nvPr/>
            </p:nvSpPr>
            <p:spPr bwMode="auto">
              <a:xfrm>
                <a:off x="1903413" y="6924675"/>
                <a:ext cx="39687" cy="3175"/>
              </a:xfrm>
              <a:prstGeom prst="line">
                <a:avLst/>
              </a:prstGeom>
              <a:noFill/>
              <a:ln w="12700" cap="rnd">
                <a:solidFill>
                  <a:srgbClr val="80808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74" name="Line 1126"/>
              <p:cNvSpPr>
                <a:spLocks noChangeShapeType="1"/>
              </p:cNvSpPr>
              <p:nvPr/>
            </p:nvSpPr>
            <p:spPr bwMode="auto">
              <a:xfrm>
                <a:off x="1943100" y="6927850"/>
                <a:ext cx="39687" cy="7938"/>
              </a:xfrm>
              <a:prstGeom prst="line">
                <a:avLst/>
              </a:prstGeom>
              <a:noFill/>
              <a:ln w="12700" cap="rnd">
                <a:solidFill>
                  <a:srgbClr val="80808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75" name="Line 1127"/>
              <p:cNvSpPr>
                <a:spLocks noChangeShapeType="1"/>
              </p:cNvSpPr>
              <p:nvPr/>
            </p:nvSpPr>
            <p:spPr bwMode="auto">
              <a:xfrm>
                <a:off x="1982788" y="6935788"/>
                <a:ext cx="39687" cy="7938"/>
              </a:xfrm>
              <a:prstGeom prst="line">
                <a:avLst/>
              </a:prstGeom>
              <a:noFill/>
              <a:ln w="12700" cap="rnd">
                <a:solidFill>
                  <a:srgbClr val="80808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76" name="Line 1128"/>
              <p:cNvSpPr>
                <a:spLocks noChangeShapeType="1"/>
              </p:cNvSpPr>
              <p:nvPr/>
            </p:nvSpPr>
            <p:spPr bwMode="auto">
              <a:xfrm flipV="1">
                <a:off x="2022475" y="6942138"/>
                <a:ext cx="39687" cy="1588"/>
              </a:xfrm>
              <a:prstGeom prst="line">
                <a:avLst/>
              </a:prstGeom>
              <a:noFill/>
              <a:ln w="12700" cap="rnd">
                <a:solidFill>
                  <a:srgbClr val="80808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77" name="Line 1129"/>
              <p:cNvSpPr>
                <a:spLocks noChangeShapeType="1"/>
              </p:cNvSpPr>
              <p:nvPr/>
            </p:nvSpPr>
            <p:spPr bwMode="auto">
              <a:xfrm flipV="1">
                <a:off x="2062163" y="6940550"/>
                <a:ext cx="38100" cy="1588"/>
              </a:xfrm>
              <a:prstGeom prst="line">
                <a:avLst/>
              </a:prstGeom>
              <a:noFill/>
              <a:ln w="12700" cap="rnd">
                <a:solidFill>
                  <a:srgbClr val="80808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78" name="Line 1130"/>
              <p:cNvSpPr>
                <a:spLocks noChangeShapeType="1"/>
              </p:cNvSpPr>
              <p:nvPr/>
            </p:nvSpPr>
            <p:spPr bwMode="auto">
              <a:xfrm flipV="1">
                <a:off x="2100263" y="6937375"/>
                <a:ext cx="39687" cy="3175"/>
              </a:xfrm>
              <a:prstGeom prst="line">
                <a:avLst/>
              </a:prstGeom>
              <a:noFill/>
              <a:ln w="12700" cap="rnd">
                <a:solidFill>
                  <a:srgbClr val="80808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79" name="Line 1131"/>
              <p:cNvSpPr>
                <a:spLocks noChangeShapeType="1"/>
              </p:cNvSpPr>
              <p:nvPr/>
            </p:nvSpPr>
            <p:spPr bwMode="auto">
              <a:xfrm flipV="1">
                <a:off x="2139950" y="6929438"/>
                <a:ext cx="39687" cy="7938"/>
              </a:xfrm>
              <a:prstGeom prst="line">
                <a:avLst/>
              </a:prstGeom>
              <a:noFill/>
              <a:ln w="12700" cap="rnd">
                <a:solidFill>
                  <a:srgbClr val="80808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80" name="Line 1132"/>
              <p:cNvSpPr>
                <a:spLocks noChangeShapeType="1"/>
              </p:cNvSpPr>
              <p:nvPr/>
            </p:nvSpPr>
            <p:spPr bwMode="auto">
              <a:xfrm flipV="1">
                <a:off x="2179638" y="6927850"/>
                <a:ext cx="39687" cy="1588"/>
              </a:xfrm>
              <a:prstGeom prst="line">
                <a:avLst/>
              </a:prstGeom>
              <a:noFill/>
              <a:ln w="12700" cap="rnd">
                <a:solidFill>
                  <a:srgbClr val="80808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81" name="Line 1133"/>
              <p:cNvSpPr>
                <a:spLocks noChangeShapeType="1"/>
              </p:cNvSpPr>
              <p:nvPr/>
            </p:nvSpPr>
            <p:spPr bwMode="auto">
              <a:xfrm>
                <a:off x="2219325" y="6927850"/>
                <a:ext cx="39687" cy="12700"/>
              </a:xfrm>
              <a:prstGeom prst="line">
                <a:avLst/>
              </a:prstGeom>
              <a:noFill/>
              <a:ln w="12700" cap="rnd">
                <a:solidFill>
                  <a:srgbClr val="80808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82" name="Line 1134"/>
              <p:cNvSpPr>
                <a:spLocks noChangeShapeType="1"/>
              </p:cNvSpPr>
              <p:nvPr/>
            </p:nvSpPr>
            <p:spPr bwMode="auto">
              <a:xfrm>
                <a:off x="2259013" y="6940550"/>
                <a:ext cx="38100" cy="1588"/>
              </a:xfrm>
              <a:prstGeom prst="line">
                <a:avLst/>
              </a:prstGeom>
              <a:noFill/>
              <a:ln w="12700" cap="rnd">
                <a:solidFill>
                  <a:srgbClr val="80808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83" name="Line 1135"/>
              <p:cNvSpPr>
                <a:spLocks noChangeShapeType="1"/>
              </p:cNvSpPr>
              <p:nvPr/>
            </p:nvSpPr>
            <p:spPr bwMode="auto">
              <a:xfrm flipV="1">
                <a:off x="2297113" y="6940550"/>
                <a:ext cx="39687" cy="1588"/>
              </a:xfrm>
              <a:prstGeom prst="line">
                <a:avLst/>
              </a:prstGeom>
              <a:noFill/>
              <a:ln w="12700" cap="rnd">
                <a:solidFill>
                  <a:srgbClr val="80808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84" name="Line 1136"/>
              <p:cNvSpPr>
                <a:spLocks noChangeShapeType="1"/>
              </p:cNvSpPr>
              <p:nvPr/>
            </p:nvSpPr>
            <p:spPr bwMode="auto">
              <a:xfrm flipV="1">
                <a:off x="2336800" y="6935788"/>
                <a:ext cx="39687" cy="4763"/>
              </a:xfrm>
              <a:prstGeom prst="line">
                <a:avLst/>
              </a:prstGeom>
              <a:noFill/>
              <a:ln w="12700" cap="rnd">
                <a:solidFill>
                  <a:srgbClr val="80808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85" name="Line 1137"/>
              <p:cNvSpPr>
                <a:spLocks noChangeShapeType="1"/>
              </p:cNvSpPr>
              <p:nvPr/>
            </p:nvSpPr>
            <p:spPr bwMode="auto">
              <a:xfrm flipV="1">
                <a:off x="2376488" y="6934200"/>
                <a:ext cx="39687" cy="1588"/>
              </a:xfrm>
              <a:prstGeom prst="line">
                <a:avLst/>
              </a:prstGeom>
              <a:noFill/>
              <a:ln w="12700" cap="rnd">
                <a:solidFill>
                  <a:srgbClr val="80808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86" name="Line 1138"/>
              <p:cNvSpPr>
                <a:spLocks noChangeShapeType="1"/>
              </p:cNvSpPr>
              <p:nvPr/>
            </p:nvSpPr>
            <p:spPr bwMode="auto">
              <a:xfrm>
                <a:off x="2416175" y="6934200"/>
                <a:ext cx="39687" cy="6350"/>
              </a:xfrm>
              <a:prstGeom prst="line">
                <a:avLst/>
              </a:prstGeom>
              <a:noFill/>
              <a:ln w="12700" cap="rnd">
                <a:solidFill>
                  <a:srgbClr val="80808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87" name="Line 1139"/>
              <p:cNvSpPr>
                <a:spLocks noChangeShapeType="1"/>
              </p:cNvSpPr>
              <p:nvPr/>
            </p:nvSpPr>
            <p:spPr bwMode="auto">
              <a:xfrm flipV="1">
                <a:off x="2455863" y="6934200"/>
                <a:ext cx="38100" cy="6350"/>
              </a:xfrm>
              <a:prstGeom prst="line">
                <a:avLst/>
              </a:prstGeom>
              <a:noFill/>
              <a:ln w="12700" cap="rnd">
                <a:solidFill>
                  <a:srgbClr val="80808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88" name="Line 1140"/>
              <p:cNvSpPr>
                <a:spLocks noChangeShapeType="1"/>
              </p:cNvSpPr>
              <p:nvPr/>
            </p:nvSpPr>
            <p:spPr bwMode="auto">
              <a:xfrm>
                <a:off x="2493963" y="6934200"/>
                <a:ext cx="39687" cy="1588"/>
              </a:xfrm>
              <a:prstGeom prst="line">
                <a:avLst/>
              </a:prstGeom>
              <a:noFill/>
              <a:ln w="12700" cap="rnd">
                <a:solidFill>
                  <a:srgbClr val="80808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89" name="Line 1141"/>
              <p:cNvSpPr>
                <a:spLocks noChangeShapeType="1"/>
              </p:cNvSpPr>
              <p:nvPr/>
            </p:nvSpPr>
            <p:spPr bwMode="auto">
              <a:xfrm flipV="1">
                <a:off x="2533650" y="6929438"/>
                <a:ext cx="39687" cy="4763"/>
              </a:xfrm>
              <a:prstGeom prst="line">
                <a:avLst/>
              </a:prstGeom>
              <a:noFill/>
              <a:ln w="12700" cap="rnd">
                <a:solidFill>
                  <a:srgbClr val="80808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0" name="Line 1142"/>
              <p:cNvSpPr>
                <a:spLocks noChangeShapeType="1"/>
              </p:cNvSpPr>
              <p:nvPr/>
            </p:nvSpPr>
            <p:spPr bwMode="auto">
              <a:xfrm>
                <a:off x="2573338" y="6929438"/>
                <a:ext cx="39687" cy="1588"/>
              </a:xfrm>
              <a:prstGeom prst="line">
                <a:avLst/>
              </a:prstGeom>
              <a:noFill/>
              <a:ln w="12700" cap="rnd">
                <a:solidFill>
                  <a:srgbClr val="80808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1" name="Line 1143"/>
              <p:cNvSpPr>
                <a:spLocks noChangeShapeType="1"/>
              </p:cNvSpPr>
              <p:nvPr/>
            </p:nvSpPr>
            <p:spPr bwMode="auto">
              <a:xfrm flipV="1">
                <a:off x="2613025" y="6924675"/>
                <a:ext cx="39687" cy="4763"/>
              </a:xfrm>
              <a:prstGeom prst="line">
                <a:avLst/>
              </a:prstGeom>
              <a:noFill/>
              <a:ln w="12700" cap="rnd">
                <a:solidFill>
                  <a:srgbClr val="80808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2" name="Line 1144"/>
              <p:cNvSpPr>
                <a:spLocks noChangeShapeType="1"/>
              </p:cNvSpPr>
              <p:nvPr/>
            </p:nvSpPr>
            <p:spPr bwMode="auto">
              <a:xfrm>
                <a:off x="2652713" y="6924675"/>
                <a:ext cx="38100" cy="1588"/>
              </a:xfrm>
              <a:prstGeom prst="line">
                <a:avLst/>
              </a:prstGeom>
              <a:noFill/>
              <a:ln w="12700" cap="rnd">
                <a:solidFill>
                  <a:srgbClr val="80808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3" name="Line 1145"/>
              <p:cNvSpPr>
                <a:spLocks noChangeShapeType="1"/>
              </p:cNvSpPr>
              <p:nvPr/>
            </p:nvSpPr>
            <p:spPr bwMode="auto">
              <a:xfrm>
                <a:off x="2690813" y="6926263"/>
                <a:ext cx="39687" cy="1588"/>
              </a:xfrm>
              <a:prstGeom prst="line">
                <a:avLst/>
              </a:prstGeom>
              <a:noFill/>
              <a:ln w="12700" cap="rnd">
                <a:solidFill>
                  <a:srgbClr val="80808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4" name="Line 1146"/>
              <p:cNvSpPr>
                <a:spLocks noChangeShapeType="1"/>
              </p:cNvSpPr>
              <p:nvPr/>
            </p:nvSpPr>
            <p:spPr bwMode="auto">
              <a:xfrm flipV="1">
                <a:off x="2730500" y="6926263"/>
                <a:ext cx="39687" cy="1588"/>
              </a:xfrm>
              <a:prstGeom prst="line">
                <a:avLst/>
              </a:prstGeom>
              <a:noFill/>
              <a:ln w="12700" cap="rnd">
                <a:solidFill>
                  <a:srgbClr val="80808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5" name="Line 1147"/>
              <p:cNvSpPr>
                <a:spLocks noChangeShapeType="1"/>
              </p:cNvSpPr>
              <p:nvPr/>
            </p:nvSpPr>
            <p:spPr bwMode="auto">
              <a:xfrm flipV="1">
                <a:off x="2770188" y="6919913"/>
                <a:ext cx="39687" cy="6350"/>
              </a:xfrm>
              <a:prstGeom prst="line">
                <a:avLst/>
              </a:prstGeom>
              <a:noFill/>
              <a:ln w="12700" cap="rnd">
                <a:solidFill>
                  <a:srgbClr val="80808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6" name="Line 1148"/>
              <p:cNvSpPr>
                <a:spLocks noChangeShapeType="1"/>
              </p:cNvSpPr>
              <p:nvPr/>
            </p:nvSpPr>
            <p:spPr bwMode="auto">
              <a:xfrm flipV="1">
                <a:off x="2809875" y="6918325"/>
                <a:ext cx="39687" cy="1588"/>
              </a:xfrm>
              <a:prstGeom prst="line">
                <a:avLst/>
              </a:prstGeom>
              <a:noFill/>
              <a:ln w="12700" cap="rnd">
                <a:solidFill>
                  <a:srgbClr val="80808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7" name="Line 1149"/>
              <p:cNvSpPr>
                <a:spLocks noChangeShapeType="1"/>
              </p:cNvSpPr>
              <p:nvPr/>
            </p:nvSpPr>
            <p:spPr bwMode="auto">
              <a:xfrm flipV="1">
                <a:off x="2849563" y="6918325"/>
                <a:ext cx="38100" cy="1588"/>
              </a:xfrm>
              <a:prstGeom prst="line">
                <a:avLst/>
              </a:prstGeom>
              <a:noFill/>
              <a:ln w="12700" cap="rnd">
                <a:solidFill>
                  <a:srgbClr val="80808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8" name="Line 1150"/>
              <p:cNvSpPr>
                <a:spLocks noChangeShapeType="1"/>
              </p:cNvSpPr>
              <p:nvPr/>
            </p:nvSpPr>
            <p:spPr bwMode="auto">
              <a:xfrm flipV="1">
                <a:off x="2887663" y="6916738"/>
                <a:ext cx="39687" cy="1588"/>
              </a:xfrm>
              <a:prstGeom prst="line">
                <a:avLst/>
              </a:prstGeom>
              <a:noFill/>
              <a:ln w="12700" cap="rnd">
                <a:solidFill>
                  <a:srgbClr val="80808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9" name="Line 1151"/>
              <p:cNvSpPr>
                <a:spLocks noChangeShapeType="1"/>
              </p:cNvSpPr>
              <p:nvPr/>
            </p:nvSpPr>
            <p:spPr bwMode="auto">
              <a:xfrm>
                <a:off x="2927350" y="6916738"/>
                <a:ext cx="39687" cy="3175"/>
              </a:xfrm>
              <a:prstGeom prst="line">
                <a:avLst/>
              </a:prstGeom>
              <a:noFill/>
              <a:ln w="12700" cap="rnd">
                <a:solidFill>
                  <a:srgbClr val="80808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0" name="Line 1152"/>
              <p:cNvSpPr>
                <a:spLocks noChangeShapeType="1"/>
              </p:cNvSpPr>
              <p:nvPr/>
            </p:nvSpPr>
            <p:spPr bwMode="auto">
              <a:xfrm flipV="1">
                <a:off x="2967038" y="6916738"/>
                <a:ext cx="39687" cy="3175"/>
              </a:xfrm>
              <a:prstGeom prst="line">
                <a:avLst/>
              </a:prstGeom>
              <a:noFill/>
              <a:ln w="12700" cap="rnd">
                <a:solidFill>
                  <a:srgbClr val="80808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1" name="Line 1153"/>
              <p:cNvSpPr>
                <a:spLocks noChangeShapeType="1"/>
              </p:cNvSpPr>
              <p:nvPr/>
            </p:nvSpPr>
            <p:spPr bwMode="auto">
              <a:xfrm flipV="1">
                <a:off x="3006725" y="6908800"/>
                <a:ext cx="39687" cy="7938"/>
              </a:xfrm>
              <a:prstGeom prst="line">
                <a:avLst/>
              </a:prstGeom>
              <a:noFill/>
              <a:ln w="12700" cap="rnd">
                <a:solidFill>
                  <a:srgbClr val="80808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2" name="Line 1154"/>
              <p:cNvSpPr>
                <a:spLocks noChangeShapeType="1"/>
              </p:cNvSpPr>
              <p:nvPr/>
            </p:nvSpPr>
            <p:spPr bwMode="auto">
              <a:xfrm flipV="1">
                <a:off x="3046413" y="6900863"/>
                <a:ext cx="38100" cy="7938"/>
              </a:xfrm>
              <a:prstGeom prst="line">
                <a:avLst/>
              </a:prstGeom>
              <a:noFill/>
              <a:ln w="12700" cap="rnd">
                <a:solidFill>
                  <a:srgbClr val="80808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3" name="Line 1155"/>
              <p:cNvSpPr>
                <a:spLocks noChangeShapeType="1"/>
              </p:cNvSpPr>
              <p:nvPr/>
            </p:nvSpPr>
            <p:spPr bwMode="auto">
              <a:xfrm>
                <a:off x="3084513" y="6900863"/>
                <a:ext cx="39687" cy="4763"/>
              </a:xfrm>
              <a:prstGeom prst="line">
                <a:avLst/>
              </a:prstGeom>
              <a:noFill/>
              <a:ln w="12700" cap="rnd">
                <a:solidFill>
                  <a:srgbClr val="80808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4" name="Line 1156"/>
              <p:cNvSpPr>
                <a:spLocks noChangeShapeType="1"/>
              </p:cNvSpPr>
              <p:nvPr/>
            </p:nvSpPr>
            <p:spPr bwMode="auto">
              <a:xfrm flipV="1">
                <a:off x="3124200" y="6899275"/>
                <a:ext cx="39687" cy="6350"/>
              </a:xfrm>
              <a:prstGeom prst="line">
                <a:avLst/>
              </a:prstGeom>
              <a:noFill/>
              <a:ln w="12700" cap="rnd">
                <a:solidFill>
                  <a:srgbClr val="80808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5" name="Line 1157"/>
              <p:cNvSpPr>
                <a:spLocks noChangeShapeType="1"/>
              </p:cNvSpPr>
              <p:nvPr/>
            </p:nvSpPr>
            <p:spPr bwMode="auto">
              <a:xfrm flipV="1">
                <a:off x="3163888" y="6896100"/>
                <a:ext cx="39687" cy="3175"/>
              </a:xfrm>
              <a:prstGeom prst="line">
                <a:avLst/>
              </a:prstGeom>
              <a:noFill/>
              <a:ln w="12700" cap="rnd">
                <a:solidFill>
                  <a:srgbClr val="80808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6" name="Line 1158"/>
              <p:cNvSpPr>
                <a:spLocks noChangeShapeType="1"/>
              </p:cNvSpPr>
              <p:nvPr/>
            </p:nvSpPr>
            <p:spPr bwMode="auto">
              <a:xfrm>
                <a:off x="3203575" y="6896100"/>
                <a:ext cx="39687" cy="11113"/>
              </a:xfrm>
              <a:prstGeom prst="line">
                <a:avLst/>
              </a:prstGeom>
              <a:noFill/>
              <a:ln w="12700" cap="rnd">
                <a:solidFill>
                  <a:srgbClr val="80808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7" name="Line 1159"/>
              <p:cNvSpPr>
                <a:spLocks noChangeShapeType="1"/>
              </p:cNvSpPr>
              <p:nvPr/>
            </p:nvSpPr>
            <p:spPr bwMode="auto">
              <a:xfrm flipV="1">
                <a:off x="3243263" y="6905625"/>
                <a:ext cx="38100" cy="1588"/>
              </a:xfrm>
              <a:prstGeom prst="line">
                <a:avLst/>
              </a:prstGeom>
              <a:noFill/>
              <a:ln w="12700" cap="rnd">
                <a:solidFill>
                  <a:srgbClr val="80808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8" name="Line 1160"/>
              <p:cNvSpPr>
                <a:spLocks noChangeShapeType="1"/>
              </p:cNvSpPr>
              <p:nvPr/>
            </p:nvSpPr>
            <p:spPr bwMode="auto">
              <a:xfrm flipV="1">
                <a:off x="3281363" y="6886575"/>
                <a:ext cx="39687" cy="19050"/>
              </a:xfrm>
              <a:prstGeom prst="line">
                <a:avLst/>
              </a:prstGeom>
              <a:noFill/>
              <a:ln w="12700" cap="rnd">
                <a:solidFill>
                  <a:srgbClr val="80808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9" name="Line 1161"/>
              <p:cNvSpPr>
                <a:spLocks noChangeShapeType="1"/>
              </p:cNvSpPr>
              <p:nvPr/>
            </p:nvSpPr>
            <p:spPr bwMode="auto">
              <a:xfrm>
                <a:off x="3321050" y="6886575"/>
                <a:ext cx="39687" cy="3175"/>
              </a:xfrm>
              <a:prstGeom prst="line">
                <a:avLst/>
              </a:prstGeom>
              <a:noFill/>
              <a:ln w="12700" cap="rnd">
                <a:solidFill>
                  <a:srgbClr val="80808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0" name="Line 1162"/>
              <p:cNvSpPr>
                <a:spLocks noChangeShapeType="1"/>
              </p:cNvSpPr>
              <p:nvPr/>
            </p:nvSpPr>
            <p:spPr bwMode="auto">
              <a:xfrm flipV="1">
                <a:off x="3360738" y="6886575"/>
                <a:ext cx="39687" cy="3175"/>
              </a:xfrm>
              <a:prstGeom prst="line">
                <a:avLst/>
              </a:prstGeom>
              <a:noFill/>
              <a:ln w="12700" cap="rnd">
                <a:solidFill>
                  <a:srgbClr val="80808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1" name="Line 1163"/>
              <p:cNvSpPr>
                <a:spLocks noChangeShapeType="1"/>
              </p:cNvSpPr>
              <p:nvPr/>
            </p:nvSpPr>
            <p:spPr bwMode="auto">
              <a:xfrm flipV="1">
                <a:off x="3400425" y="6877050"/>
                <a:ext cx="38100" cy="9525"/>
              </a:xfrm>
              <a:prstGeom prst="line">
                <a:avLst/>
              </a:prstGeom>
              <a:noFill/>
              <a:ln w="12700" cap="rnd">
                <a:solidFill>
                  <a:srgbClr val="80808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2" name="Line 1164"/>
              <p:cNvSpPr>
                <a:spLocks noChangeShapeType="1"/>
              </p:cNvSpPr>
              <p:nvPr/>
            </p:nvSpPr>
            <p:spPr bwMode="auto">
              <a:xfrm flipV="1">
                <a:off x="3438525" y="6856413"/>
                <a:ext cx="39687" cy="20638"/>
              </a:xfrm>
              <a:prstGeom prst="line">
                <a:avLst/>
              </a:prstGeom>
              <a:noFill/>
              <a:ln w="12700" cap="rnd">
                <a:solidFill>
                  <a:srgbClr val="80808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3" name="Line 1165"/>
              <p:cNvSpPr>
                <a:spLocks noChangeShapeType="1"/>
              </p:cNvSpPr>
              <p:nvPr/>
            </p:nvSpPr>
            <p:spPr bwMode="auto">
              <a:xfrm flipV="1">
                <a:off x="3478213" y="6851650"/>
                <a:ext cx="39687" cy="4763"/>
              </a:xfrm>
              <a:prstGeom prst="line">
                <a:avLst/>
              </a:prstGeom>
              <a:noFill/>
              <a:ln w="12700" cap="rnd">
                <a:solidFill>
                  <a:srgbClr val="80808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4" name="Line 1166"/>
              <p:cNvSpPr>
                <a:spLocks noChangeShapeType="1"/>
              </p:cNvSpPr>
              <p:nvPr/>
            </p:nvSpPr>
            <p:spPr bwMode="auto">
              <a:xfrm flipV="1">
                <a:off x="3517900" y="6845300"/>
                <a:ext cx="39687" cy="6350"/>
              </a:xfrm>
              <a:prstGeom prst="line">
                <a:avLst/>
              </a:prstGeom>
              <a:noFill/>
              <a:ln w="12700" cap="rnd">
                <a:solidFill>
                  <a:srgbClr val="80808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5" name="Line 1167"/>
              <p:cNvSpPr>
                <a:spLocks noChangeShapeType="1"/>
              </p:cNvSpPr>
              <p:nvPr/>
            </p:nvSpPr>
            <p:spPr bwMode="auto">
              <a:xfrm flipV="1">
                <a:off x="3557588" y="6824663"/>
                <a:ext cx="39687" cy="20638"/>
              </a:xfrm>
              <a:prstGeom prst="line">
                <a:avLst/>
              </a:prstGeom>
              <a:noFill/>
              <a:ln w="12700" cap="rnd">
                <a:solidFill>
                  <a:srgbClr val="80808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6" name="Line 1168"/>
              <p:cNvSpPr>
                <a:spLocks noChangeShapeType="1"/>
              </p:cNvSpPr>
              <p:nvPr/>
            </p:nvSpPr>
            <p:spPr bwMode="auto">
              <a:xfrm flipV="1">
                <a:off x="3597275" y="6799263"/>
                <a:ext cx="39687" cy="25400"/>
              </a:xfrm>
              <a:prstGeom prst="line">
                <a:avLst/>
              </a:prstGeom>
              <a:noFill/>
              <a:ln w="12700" cap="rnd">
                <a:solidFill>
                  <a:srgbClr val="80808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7" name="Line 1169"/>
              <p:cNvSpPr>
                <a:spLocks noChangeShapeType="1"/>
              </p:cNvSpPr>
              <p:nvPr/>
            </p:nvSpPr>
            <p:spPr bwMode="auto">
              <a:xfrm flipV="1">
                <a:off x="3636963" y="6764338"/>
                <a:ext cx="38100" cy="34925"/>
              </a:xfrm>
              <a:prstGeom prst="line">
                <a:avLst/>
              </a:prstGeom>
              <a:noFill/>
              <a:ln w="12700" cap="rnd">
                <a:solidFill>
                  <a:srgbClr val="80808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8" name="Line 1170"/>
              <p:cNvSpPr>
                <a:spLocks noChangeShapeType="1"/>
              </p:cNvSpPr>
              <p:nvPr/>
            </p:nvSpPr>
            <p:spPr bwMode="auto">
              <a:xfrm flipV="1">
                <a:off x="3675063" y="6751638"/>
                <a:ext cx="39687" cy="12700"/>
              </a:xfrm>
              <a:prstGeom prst="line">
                <a:avLst/>
              </a:prstGeom>
              <a:noFill/>
              <a:ln w="12700" cap="rnd">
                <a:solidFill>
                  <a:srgbClr val="80808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9" name="Line 1171"/>
              <p:cNvSpPr>
                <a:spLocks noChangeShapeType="1"/>
              </p:cNvSpPr>
              <p:nvPr/>
            </p:nvSpPr>
            <p:spPr bwMode="auto">
              <a:xfrm flipV="1">
                <a:off x="3714750" y="6726238"/>
                <a:ext cx="39687" cy="25400"/>
              </a:xfrm>
              <a:prstGeom prst="line">
                <a:avLst/>
              </a:prstGeom>
              <a:noFill/>
              <a:ln w="12700" cap="rnd">
                <a:solidFill>
                  <a:srgbClr val="80808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0" name="Line 1172"/>
              <p:cNvSpPr>
                <a:spLocks noChangeShapeType="1"/>
              </p:cNvSpPr>
              <p:nvPr/>
            </p:nvSpPr>
            <p:spPr bwMode="auto">
              <a:xfrm flipV="1">
                <a:off x="3754438" y="6708775"/>
                <a:ext cx="39687" cy="17463"/>
              </a:xfrm>
              <a:prstGeom prst="line">
                <a:avLst/>
              </a:prstGeom>
              <a:noFill/>
              <a:ln w="12700" cap="rnd">
                <a:solidFill>
                  <a:srgbClr val="80808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1" name="Line 1173"/>
              <p:cNvSpPr>
                <a:spLocks noChangeShapeType="1"/>
              </p:cNvSpPr>
              <p:nvPr/>
            </p:nvSpPr>
            <p:spPr bwMode="auto">
              <a:xfrm flipV="1">
                <a:off x="3794125" y="6688138"/>
                <a:ext cx="39687" cy="20638"/>
              </a:xfrm>
              <a:prstGeom prst="line">
                <a:avLst/>
              </a:prstGeom>
              <a:noFill/>
              <a:ln w="12700" cap="rnd">
                <a:solidFill>
                  <a:srgbClr val="80808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2" name="Line 1174"/>
              <p:cNvSpPr>
                <a:spLocks noChangeShapeType="1"/>
              </p:cNvSpPr>
              <p:nvPr/>
            </p:nvSpPr>
            <p:spPr bwMode="auto">
              <a:xfrm flipV="1">
                <a:off x="3833813" y="6650038"/>
                <a:ext cx="38100" cy="38100"/>
              </a:xfrm>
              <a:prstGeom prst="line">
                <a:avLst/>
              </a:prstGeom>
              <a:noFill/>
              <a:ln w="12700" cap="rnd">
                <a:solidFill>
                  <a:srgbClr val="80808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3" name="Line 1175"/>
              <p:cNvSpPr>
                <a:spLocks noChangeShapeType="1"/>
              </p:cNvSpPr>
              <p:nvPr/>
            </p:nvSpPr>
            <p:spPr bwMode="auto">
              <a:xfrm flipV="1">
                <a:off x="3871912" y="6621463"/>
                <a:ext cx="39687" cy="28575"/>
              </a:xfrm>
              <a:prstGeom prst="line">
                <a:avLst/>
              </a:prstGeom>
              <a:noFill/>
              <a:ln w="12700" cap="rnd">
                <a:solidFill>
                  <a:srgbClr val="80808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4" name="Line 1176"/>
              <p:cNvSpPr>
                <a:spLocks noChangeShapeType="1"/>
              </p:cNvSpPr>
              <p:nvPr/>
            </p:nvSpPr>
            <p:spPr bwMode="auto">
              <a:xfrm flipV="1">
                <a:off x="3911600" y="6602413"/>
                <a:ext cx="39687" cy="19050"/>
              </a:xfrm>
              <a:prstGeom prst="line">
                <a:avLst/>
              </a:prstGeom>
              <a:noFill/>
              <a:ln w="12700" cap="rnd">
                <a:solidFill>
                  <a:srgbClr val="80808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5" name="Line 1177"/>
              <p:cNvSpPr>
                <a:spLocks noChangeShapeType="1"/>
              </p:cNvSpPr>
              <p:nvPr/>
            </p:nvSpPr>
            <p:spPr bwMode="auto">
              <a:xfrm flipV="1">
                <a:off x="3951287" y="6594475"/>
                <a:ext cx="39687" cy="7938"/>
              </a:xfrm>
              <a:prstGeom prst="line">
                <a:avLst/>
              </a:prstGeom>
              <a:noFill/>
              <a:ln w="12700" cap="rnd">
                <a:solidFill>
                  <a:srgbClr val="80808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6" name="Line 1178"/>
              <p:cNvSpPr>
                <a:spLocks noChangeShapeType="1"/>
              </p:cNvSpPr>
              <p:nvPr/>
            </p:nvSpPr>
            <p:spPr bwMode="auto">
              <a:xfrm>
                <a:off x="3990975" y="6594475"/>
                <a:ext cx="39687" cy="3175"/>
              </a:xfrm>
              <a:prstGeom prst="line">
                <a:avLst/>
              </a:prstGeom>
              <a:noFill/>
              <a:ln w="12700" cap="rnd">
                <a:solidFill>
                  <a:srgbClr val="80808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7" name="Line 1179"/>
              <p:cNvSpPr>
                <a:spLocks noChangeShapeType="1"/>
              </p:cNvSpPr>
              <p:nvPr/>
            </p:nvSpPr>
            <p:spPr bwMode="auto">
              <a:xfrm>
                <a:off x="4030662" y="6597650"/>
                <a:ext cx="38100" cy="19050"/>
              </a:xfrm>
              <a:prstGeom prst="line">
                <a:avLst/>
              </a:prstGeom>
              <a:noFill/>
              <a:ln w="12700" cap="rnd">
                <a:solidFill>
                  <a:srgbClr val="80808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8" name="Line 1180"/>
              <p:cNvSpPr>
                <a:spLocks noChangeShapeType="1"/>
              </p:cNvSpPr>
              <p:nvPr/>
            </p:nvSpPr>
            <p:spPr bwMode="auto">
              <a:xfrm>
                <a:off x="4068762" y="6616700"/>
                <a:ext cx="39687" cy="36513"/>
              </a:xfrm>
              <a:prstGeom prst="line">
                <a:avLst/>
              </a:prstGeom>
              <a:noFill/>
              <a:ln w="12700" cap="rnd">
                <a:solidFill>
                  <a:srgbClr val="80808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9" name="Line 1181"/>
              <p:cNvSpPr>
                <a:spLocks noChangeShapeType="1"/>
              </p:cNvSpPr>
              <p:nvPr/>
            </p:nvSpPr>
            <p:spPr bwMode="auto">
              <a:xfrm>
                <a:off x="4108450" y="6653213"/>
                <a:ext cx="39687" cy="57150"/>
              </a:xfrm>
              <a:prstGeom prst="line">
                <a:avLst/>
              </a:prstGeom>
              <a:noFill/>
              <a:ln w="12700" cap="rnd">
                <a:solidFill>
                  <a:srgbClr val="80808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0" name="Line 1182"/>
              <p:cNvSpPr>
                <a:spLocks noChangeShapeType="1"/>
              </p:cNvSpPr>
              <p:nvPr/>
            </p:nvSpPr>
            <p:spPr bwMode="auto">
              <a:xfrm>
                <a:off x="4148137" y="6710363"/>
                <a:ext cx="39687" cy="44450"/>
              </a:xfrm>
              <a:prstGeom prst="line">
                <a:avLst/>
              </a:prstGeom>
              <a:noFill/>
              <a:ln w="12700" cap="rnd">
                <a:solidFill>
                  <a:srgbClr val="80808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1" name="Line 1183"/>
              <p:cNvSpPr>
                <a:spLocks noChangeShapeType="1"/>
              </p:cNvSpPr>
              <p:nvPr/>
            </p:nvSpPr>
            <p:spPr bwMode="auto">
              <a:xfrm>
                <a:off x="4187825" y="6754813"/>
                <a:ext cx="39687" cy="46038"/>
              </a:xfrm>
              <a:prstGeom prst="line">
                <a:avLst/>
              </a:prstGeom>
              <a:noFill/>
              <a:ln w="12700" cap="rnd">
                <a:solidFill>
                  <a:srgbClr val="80808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2" name="Line 1184"/>
              <p:cNvSpPr>
                <a:spLocks noChangeShapeType="1"/>
              </p:cNvSpPr>
              <p:nvPr/>
            </p:nvSpPr>
            <p:spPr bwMode="auto">
              <a:xfrm>
                <a:off x="4227512" y="6800850"/>
                <a:ext cx="38100" cy="22225"/>
              </a:xfrm>
              <a:prstGeom prst="line">
                <a:avLst/>
              </a:prstGeom>
              <a:noFill/>
              <a:ln w="12700" cap="rnd">
                <a:solidFill>
                  <a:srgbClr val="80808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3" name="Line 1185"/>
              <p:cNvSpPr>
                <a:spLocks noChangeShapeType="1"/>
              </p:cNvSpPr>
              <p:nvPr/>
            </p:nvSpPr>
            <p:spPr bwMode="auto">
              <a:xfrm>
                <a:off x="4265612" y="6823075"/>
                <a:ext cx="39687" cy="19050"/>
              </a:xfrm>
              <a:prstGeom prst="line">
                <a:avLst/>
              </a:prstGeom>
              <a:noFill/>
              <a:ln w="12700" cap="rnd">
                <a:solidFill>
                  <a:srgbClr val="80808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4" name="Line 1186"/>
              <p:cNvSpPr>
                <a:spLocks noChangeShapeType="1"/>
              </p:cNvSpPr>
              <p:nvPr/>
            </p:nvSpPr>
            <p:spPr bwMode="auto">
              <a:xfrm>
                <a:off x="4305300" y="6842125"/>
                <a:ext cx="39687" cy="1588"/>
              </a:xfrm>
              <a:prstGeom prst="line">
                <a:avLst/>
              </a:prstGeom>
              <a:noFill/>
              <a:ln w="12700" cap="rnd">
                <a:solidFill>
                  <a:srgbClr val="80808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5" name="Line 1187"/>
              <p:cNvSpPr>
                <a:spLocks noChangeShapeType="1"/>
              </p:cNvSpPr>
              <p:nvPr/>
            </p:nvSpPr>
            <p:spPr bwMode="auto">
              <a:xfrm>
                <a:off x="4344987" y="6842125"/>
                <a:ext cx="39687" cy="7938"/>
              </a:xfrm>
              <a:prstGeom prst="line">
                <a:avLst/>
              </a:prstGeom>
              <a:noFill/>
              <a:ln w="12700" cap="rnd">
                <a:solidFill>
                  <a:srgbClr val="80808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6" name="Line 1188"/>
              <p:cNvSpPr>
                <a:spLocks noChangeShapeType="1"/>
              </p:cNvSpPr>
              <p:nvPr/>
            </p:nvSpPr>
            <p:spPr bwMode="auto">
              <a:xfrm flipV="1">
                <a:off x="4384675" y="6846888"/>
                <a:ext cx="39687" cy="3175"/>
              </a:xfrm>
              <a:prstGeom prst="line">
                <a:avLst/>
              </a:prstGeom>
              <a:noFill/>
              <a:ln w="12700" cap="rnd">
                <a:solidFill>
                  <a:srgbClr val="80808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7" name="Line 1189"/>
              <p:cNvSpPr>
                <a:spLocks noChangeShapeType="1"/>
              </p:cNvSpPr>
              <p:nvPr/>
            </p:nvSpPr>
            <p:spPr bwMode="auto">
              <a:xfrm flipV="1">
                <a:off x="4424362" y="6842125"/>
                <a:ext cx="38100" cy="4763"/>
              </a:xfrm>
              <a:prstGeom prst="line">
                <a:avLst/>
              </a:prstGeom>
              <a:noFill/>
              <a:ln w="12700" cap="rnd">
                <a:solidFill>
                  <a:srgbClr val="80808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8" name="Line 1190"/>
              <p:cNvSpPr>
                <a:spLocks noChangeShapeType="1"/>
              </p:cNvSpPr>
              <p:nvPr/>
            </p:nvSpPr>
            <p:spPr bwMode="auto">
              <a:xfrm flipV="1">
                <a:off x="4462462" y="6838950"/>
                <a:ext cx="39687" cy="3175"/>
              </a:xfrm>
              <a:prstGeom prst="line">
                <a:avLst/>
              </a:prstGeom>
              <a:noFill/>
              <a:ln w="12700" cap="rnd">
                <a:solidFill>
                  <a:srgbClr val="80808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9" name="Line 1191"/>
              <p:cNvSpPr>
                <a:spLocks noChangeShapeType="1"/>
              </p:cNvSpPr>
              <p:nvPr/>
            </p:nvSpPr>
            <p:spPr bwMode="auto">
              <a:xfrm flipV="1">
                <a:off x="4502150" y="6837363"/>
                <a:ext cx="39687" cy="1588"/>
              </a:xfrm>
              <a:prstGeom prst="line">
                <a:avLst/>
              </a:prstGeom>
              <a:noFill/>
              <a:ln w="12700" cap="rnd">
                <a:solidFill>
                  <a:srgbClr val="80808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0" name="Line 1192"/>
              <p:cNvSpPr>
                <a:spLocks noChangeShapeType="1"/>
              </p:cNvSpPr>
              <p:nvPr/>
            </p:nvSpPr>
            <p:spPr bwMode="auto">
              <a:xfrm flipV="1">
                <a:off x="4541837" y="6827838"/>
                <a:ext cx="39687" cy="9525"/>
              </a:xfrm>
              <a:prstGeom prst="line">
                <a:avLst/>
              </a:prstGeom>
              <a:noFill/>
              <a:ln w="12700" cap="rnd">
                <a:solidFill>
                  <a:srgbClr val="80808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1" name="Line 1193"/>
              <p:cNvSpPr>
                <a:spLocks noChangeShapeType="1"/>
              </p:cNvSpPr>
              <p:nvPr/>
            </p:nvSpPr>
            <p:spPr bwMode="auto">
              <a:xfrm flipV="1">
                <a:off x="4581525" y="6816725"/>
                <a:ext cx="39687" cy="11113"/>
              </a:xfrm>
              <a:prstGeom prst="line">
                <a:avLst/>
              </a:prstGeom>
              <a:noFill/>
              <a:ln w="12700" cap="rnd">
                <a:solidFill>
                  <a:srgbClr val="80808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2" name="Line 1194"/>
              <p:cNvSpPr>
                <a:spLocks noChangeShapeType="1"/>
              </p:cNvSpPr>
              <p:nvPr/>
            </p:nvSpPr>
            <p:spPr bwMode="auto">
              <a:xfrm>
                <a:off x="4621212" y="6816725"/>
                <a:ext cx="38100" cy="4763"/>
              </a:xfrm>
              <a:prstGeom prst="line">
                <a:avLst/>
              </a:prstGeom>
              <a:noFill/>
              <a:ln w="12700" cap="rnd">
                <a:solidFill>
                  <a:srgbClr val="80808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3" name="Line 1195"/>
              <p:cNvSpPr>
                <a:spLocks noChangeShapeType="1"/>
              </p:cNvSpPr>
              <p:nvPr/>
            </p:nvSpPr>
            <p:spPr bwMode="auto">
              <a:xfrm>
                <a:off x="4659312" y="6821488"/>
                <a:ext cx="39687" cy="11113"/>
              </a:xfrm>
              <a:prstGeom prst="line">
                <a:avLst/>
              </a:prstGeom>
              <a:noFill/>
              <a:ln w="12700" cap="rnd">
                <a:solidFill>
                  <a:srgbClr val="80808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4" name="Line 1196"/>
              <p:cNvSpPr>
                <a:spLocks noChangeShapeType="1"/>
              </p:cNvSpPr>
              <p:nvPr/>
            </p:nvSpPr>
            <p:spPr bwMode="auto">
              <a:xfrm flipV="1">
                <a:off x="4699000" y="6827838"/>
                <a:ext cx="39687" cy="4763"/>
              </a:xfrm>
              <a:prstGeom prst="line">
                <a:avLst/>
              </a:prstGeom>
              <a:noFill/>
              <a:ln w="12700" cap="rnd">
                <a:solidFill>
                  <a:srgbClr val="80808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5" name="Line 1197"/>
              <p:cNvSpPr>
                <a:spLocks noChangeShapeType="1"/>
              </p:cNvSpPr>
              <p:nvPr/>
            </p:nvSpPr>
            <p:spPr bwMode="auto">
              <a:xfrm flipV="1">
                <a:off x="4738687" y="6819900"/>
                <a:ext cx="39687" cy="7938"/>
              </a:xfrm>
              <a:prstGeom prst="line">
                <a:avLst/>
              </a:prstGeom>
              <a:noFill/>
              <a:ln w="12700" cap="rnd">
                <a:solidFill>
                  <a:srgbClr val="80808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6" name="Line 1198"/>
              <p:cNvSpPr>
                <a:spLocks noChangeShapeType="1"/>
              </p:cNvSpPr>
              <p:nvPr/>
            </p:nvSpPr>
            <p:spPr bwMode="auto">
              <a:xfrm>
                <a:off x="957263" y="6924675"/>
                <a:ext cx="39687" cy="1588"/>
              </a:xfrm>
              <a:prstGeom prst="line">
                <a:avLst/>
              </a:prstGeom>
              <a:noFill/>
              <a:ln w="12700" cap="rnd">
                <a:solidFill>
                  <a:srgbClr val="00FF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7" name="Line 1199"/>
              <p:cNvSpPr>
                <a:spLocks noChangeShapeType="1"/>
              </p:cNvSpPr>
              <p:nvPr/>
            </p:nvSpPr>
            <p:spPr bwMode="auto">
              <a:xfrm>
                <a:off x="996950" y="6926263"/>
                <a:ext cx="39687" cy="9525"/>
              </a:xfrm>
              <a:prstGeom prst="line">
                <a:avLst/>
              </a:prstGeom>
              <a:noFill/>
              <a:ln w="12700" cap="rnd">
                <a:solidFill>
                  <a:srgbClr val="00FF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8" name="Line 1200"/>
              <p:cNvSpPr>
                <a:spLocks noChangeShapeType="1"/>
              </p:cNvSpPr>
              <p:nvPr/>
            </p:nvSpPr>
            <p:spPr bwMode="auto">
              <a:xfrm>
                <a:off x="1036638" y="6935788"/>
                <a:ext cx="38100" cy="9525"/>
              </a:xfrm>
              <a:prstGeom prst="line">
                <a:avLst/>
              </a:prstGeom>
              <a:noFill/>
              <a:ln w="12700" cap="rnd">
                <a:solidFill>
                  <a:srgbClr val="00FF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9" name="Line 1201"/>
              <p:cNvSpPr>
                <a:spLocks noChangeShapeType="1"/>
              </p:cNvSpPr>
              <p:nvPr/>
            </p:nvSpPr>
            <p:spPr bwMode="auto">
              <a:xfrm flipV="1">
                <a:off x="1074738" y="6942138"/>
                <a:ext cx="39687" cy="3175"/>
              </a:xfrm>
              <a:prstGeom prst="line">
                <a:avLst/>
              </a:prstGeom>
              <a:noFill/>
              <a:ln w="12700" cap="rnd">
                <a:solidFill>
                  <a:srgbClr val="00FF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50" name="Line 1202"/>
              <p:cNvSpPr>
                <a:spLocks noChangeShapeType="1"/>
              </p:cNvSpPr>
              <p:nvPr/>
            </p:nvSpPr>
            <p:spPr bwMode="auto">
              <a:xfrm flipV="1">
                <a:off x="1114425" y="6935788"/>
                <a:ext cx="39687" cy="6350"/>
              </a:xfrm>
              <a:prstGeom prst="line">
                <a:avLst/>
              </a:prstGeom>
              <a:noFill/>
              <a:ln w="12700" cap="rnd">
                <a:solidFill>
                  <a:srgbClr val="00FF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51" name="Line 1203"/>
              <p:cNvSpPr>
                <a:spLocks noChangeShapeType="1"/>
              </p:cNvSpPr>
              <p:nvPr/>
            </p:nvSpPr>
            <p:spPr bwMode="auto">
              <a:xfrm flipV="1">
                <a:off x="1154113" y="6932613"/>
                <a:ext cx="39687" cy="3175"/>
              </a:xfrm>
              <a:prstGeom prst="line">
                <a:avLst/>
              </a:prstGeom>
              <a:noFill/>
              <a:ln w="12700" cap="rnd">
                <a:solidFill>
                  <a:srgbClr val="00FF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52" name="Line 1204"/>
              <p:cNvSpPr>
                <a:spLocks noChangeShapeType="1"/>
              </p:cNvSpPr>
              <p:nvPr/>
            </p:nvSpPr>
            <p:spPr bwMode="auto">
              <a:xfrm flipV="1">
                <a:off x="1193800" y="6929438"/>
                <a:ext cx="39687" cy="3175"/>
              </a:xfrm>
              <a:prstGeom prst="line">
                <a:avLst/>
              </a:prstGeom>
              <a:noFill/>
              <a:ln w="12700" cap="rnd">
                <a:solidFill>
                  <a:srgbClr val="00FF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53" name="Line 1205"/>
              <p:cNvSpPr>
                <a:spLocks noChangeShapeType="1"/>
              </p:cNvSpPr>
              <p:nvPr/>
            </p:nvSpPr>
            <p:spPr bwMode="auto">
              <a:xfrm>
                <a:off x="1233488" y="6929438"/>
                <a:ext cx="38100" cy="3175"/>
              </a:xfrm>
              <a:prstGeom prst="line">
                <a:avLst/>
              </a:prstGeom>
              <a:noFill/>
              <a:ln w="12700" cap="rnd">
                <a:solidFill>
                  <a:srgbClr val="00FF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54" name="Line 1206"/>
              <p:cNvSpPr>
                <a:spLocks noChangeShapeType="1"/>
              </p:cNvSpPr>
              <p:nvPr/>
            </p:nvSpPr>
            <p:spPr bwMode="auto">
              <a:xfrm>
                <a:off x="1271588" y="6932613"/>
                <a:ext cx="39687" cy="9525"/>
              </a:xfrm>
              <a:prstGeom prst="line">
                <a:avLst/>
              </a:prstGeom>
              <a:noFill/>
              <a:ln w="12700" cap="rnd">
                <a:solidFill>
                  <a:srgbClr val="00FF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55" name="Line 1207"/>
              <p:cNvSpPr>
                <a:spLocks noChangeShapeType="1"/>
              </p:cNvSpPr>
              <p:nvPr/>
            </p:nvSpPr>
            <p:spPr bwMode="auto">
              <a:xfrm>
                <a:off x="1311275" y="6942138"/>
                <a:ext cx="39687" cy="1588"/>
              </a:xfrm>
              <a:prstGeom prst="line">
                <a:avLst/>
              </a:prstGeom>
              <a:noFill/>
              <a:ln w="12700" cap="rnd">
                <a:solidFill>
                  <a:srgbClr val="00FF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56" name="Line 1208"/>
              <p:cNvSpPr>
                <a:spLocks noChangeShapeType="1"/>
              </p:cNvSpPr>
              <p:nvPr/>
            </p:nvSpPr>
            <p:spPr bwMode="auto">
              <a:xfrm>
                <a:off x="1350963" y="6943725"/>
                <a:ext cx="39687" cy="6350"/>
              </a:xfrm>
              <a:prstGeom prst="line">
                <a:avLst/>
              </a:prstGeom>
              <a:noFill/>
              <a:ln w="12700" cap="rnd">
                <a:solidFill>
                  <a:srgbClr val="00FF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57" name="Line 1209"/>
              <p:cNvSpPr>
                <a:spLocks noChangeShapeType="1"/>
              </p:cNvSpPr>
              <p:nvPr/>
            </p:nvSpPr>
            <p:spPr bwMode="auto">
              <a:xfrm flipV="1">
                <a:off x="1390650" y="6942138"/>
                <a:ext cx="39687" cy="7938"/>
              </a:xfrm>
              <a:prstGeom prst="line">
                <a:avLst/>
              </a:prstGeom>
              <a:noFill/>
              <a:ln w="12700" cap="rnd">
                <a:solidFill>
                  <a:srgbClr val="00FF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58" name="Line 1210"/>
              <p:cNvSpPr>
                <a:spLocks noChangeShapeType="1"/>
              </p:cNvSpPr>
              <p:nvPr/>
            </p:nvSpPr>
            <p:spPr bwMode="auto">
              <a:xfrm flipV="1">
                <a:off x="1430338" y="6940550"/>
                <a:ext cx="38100" cy="1588"/>
              </a:xfrm>
              <a:prstGeom prst="line">
                <a:avLst/>
              </a:prstGeom>
              <a:noFill/>
              <a:ln w="12700" cap="rnd">
                <a:solidFill>
                  <a:srgbClr val="00FF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59" name="Line 1211"/>
              <p:cNvSpPr>
                <a:spLocks noChangeShapeType="1"/>
              </p:cNvSpPr>
              <p:nvPr/>
            </p:nvSpPr>
            <p:spPr bwMode="auto">
              <a:xfrm flipV="1">
                <a:off x="1468438" y="6935788"/>
                <a:ext cx="39687" cy="4763"/>
              </a:xfrm>
              <a:prstGeom prst="line">
                <a:avLst/>
              </a:prstGeom>
              <a:noFill/>
              <a:ln w="12700" cap="rnd">
                <a:solidFill>
                  <a:srgbClr val="00FF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60" name="Line 1212"/>
              <p:cNvSpPr>
                <a:spLocks noChangeShapeType="1"/>
              </p:cNvSpPr>
              <p:nvPr/>
            </p:nvSpPr>
            <p:spPr bwMode="auto">
              <a:xfrm flipV="1">
                <a:off x="1508125" y="6924675"/>
                <a:ext cx="39687" cy="11113"/>
              </a:xfrm>
              <a:prstGeom prst="line">
                <a:avLst/>
              </a:prstGeom>
              <a:noFill/>
              <a:ln w="12700" cap="rnd">
                <a:solidFill>
                  <a:srgbClr val="00FF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61" name="Line 1213"/>
              <p:cNvSpPr>
                <a:spLocks noChangeShapeType="1"/>
              </p:cNvSpPr>
              <p:nvPr/>
            </p:nvSpPr>
            <p:spPr bwMode="auto">
              <a:xfrm flipV="1">
                <a:off x="1547813" y="6921500"/>
                <a:ext cx="39687" cy="3175"/>
              </a:xfrm>
              <a:prstGeom prst="line">
                <a:avLst/>
              </a:prstGeom>
              <a:noFill/>
              <a:ln w="12700" cap="rnd">
                <a:solidFill>
                  <a:srgbClr val="00FF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62" name="Line 1214"/>
              <p:cNvSpPr>
                <a:spLocks noChangeShapeType="1"/>
              </p:cNvSpPr>
              <p:nvPr/>
            </p:nvSpPr>
            <p:spPr bwMode="auto">
              <a:xfrm>
                <a:off x="1587500" y="6921500"/>
                <a:ext cx="39687" cy="6350"/>
              </a:xfrm>
              <a:prstGeom prst="line">
                <a:avLst/>
              </a:prstGeom>
              <a:noFill/>
              <a:ln w="12700" cap="rnd">
                <a:solidFill>
                  <a:srgbClr val="00FF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63" name="Line 1215"/>
              <p:cNvSpPr>
                <a:spLocks noChangeShapeType="1"/>
              </p:cNvSpPr>
              <p:nvPr/>
            </p:nvSpPr>
            <p:spPr bwMode="auto">
              <a:xfrm>
                <a:off x="1627188" y="6927850"/>
                <a:ext cx="38100" cy="12700"/>
              </a:xfrm>
              <a:prstGeom prst="line">
                <a:avLst/>
              </a:prstGeom>
              <a:noFill/>
              <a:ln w="12700" cap="rnd">
                <a:solidFill>
                  <a:srgbClr val="00FF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64" name="Line 1216"/>
              <p:cNvSpPr>
                <a:spLocks noChangeShapeType="1"/>
              </p:cNvSpPr>
              <p:nvPr/>
            </p:nvSpPr>
            <p:spPr bwMode="auto">
              <a:xfrm flipV="1">
                <a:off x="1665288" y="6935788"/>
                <a:ext cx="39687" cy="4763"/>
              </a:xfrm>
              <a:prstGeom prst="line">
                <a:avLst/>
              </a:prstGeom>
              <a:noFill/>
              <a:ln w="12700" cap="rnd">
                <a:solidFill>
                  <a:srgbClr val="00FF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65" name="Line 1217"/>
              <p:cNvSpPr>
                <a:spLocks noChangeShapeType="1"/>
              </p:cNvSpPr>
              <p:nvPr/>
            </p:nvSpPr>
            <p:spPr bwMode="auto">
              <a:xfrm>
                <a:off x="1704975" y="6935788"/>
                <a:ext cx="39687" cy="4763"/>
              </a:xfrm>
              <a:prstGeom prst="line">
                <a:avLst/>
              </a:prstGeom>
              <a:noFill/>
              <a:ln w="12700" cap="rnd">
                <a:solidFill>
                  <a:srgbClr val="00FF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66" name="Line 1218"/>
              <p:cNvSpPr>
                <a:spLocks noChangeShapeType="1"/>
              </p:cNvSpPr>
              <p:nvPr/>
            </p:nvSpPr>
            <p:spPr bwMode="auto">
              <a:xfrm flipV="1">
                <a:off x="1744663" y="6937375"/>
                <a:ext cx="39687" cy="3175"/>
              </a:xfrm>
              <a:prstGeom prst="line">
                <a:avLst/>
              </a:prstGeom>
              <a:noFill/>
              <a:ln w="12700" cap="rnd">
                <a:solidFill>
                  <a:srgbClr val="00FF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67" name="Line 1219"/>
              <p:cNvSpPr>
                <a:spLocks noChangeShapeType="1"/>
              </p:cNvSpPr>
              <p:nvPr/>
            </p:nvSpPr>
            <p:spPr bwMode="auto">
              <a:xfrm flipV="1">
                <a:off x="1784350" y="6934200"/>
                <a:ext cx="39687" cy="3175"/>
              </a:xfrm>
              <a:prstGeom prst="line">
                <a:avLst/>
              </a:prstGeom>
              <a:noFill/>
              <a:ln w="12700" cap="rnd">
                <a:solidFill>
                  <a:srgbClr val="00FF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68" name="Line 1220"/>
              <p:cNvSpPr>
                <a:spLocks noChangeShapeType="1"/>
              </p:cNvSpPr>
              <p:nvPr/>
            </p:nvSpPr>
            <p:spPr bwMode="auto">
              <a:xfrm flipV="1">
                <a:off x="1824038" y="6931025"/>
                <a:ext cx="38100" cy="3175"/>
              </a:xfrm>
              <a:prstGeom prst="line">
                <a:avLst/>
              </a:prstGeom>
              <a:noFill/>
              <a:ln w="12700" cap="rnd">
                <a:solidFill>
                  <a:srgbClr val="00FF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69" name="Line 1221"/>
              <p:cNvSpPr>
                <a:spLocks noChangeShapeType="1"/>
              </p:cNvSpPr>
              <p:nvPr/>
            </p:nvSpPr>
            <p:spPr bwMode="auto">
              <a:xfrm flipV="1">
                <a:off x="1862138" y="6924675"/>
                <a:ext cx="39687" cy="6350"/>
              </a:xfrm>
              <a:prstGeom prst="line">
                <a:avLst/>
              </a:prstGeom>
              <a:noFill/>
              <a:ln w="12700" cap="rnd">
                <a:solidFill>
                  <a:srgbClr val="00FF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70" name="Line 1222"/>
              <p:cNvSpPr>
                <a:spLocks noChangeShapeType="1"/>
              </p:cNvSpPr>
              <p:nvPr/>
            </p:nvSpPr>
            <p:spPr bwMode="auto">
              <a:xfrm>
                <a:off x="1901825" y="6924675"/>
                <a:ext cx="39687" cy="6350"/>
              </a:xfrm>
              <a:prstGeom prst="line">
                <a:avLst/>
              </a:prstGeom>
              <a:noFill/>
              <a:ln w="12700" cap="rnd">
                <a:solidFill>
                  <a:srgbClr val="00FF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71" name="Line 1223"/>
              <p:cNvSpPr>
                <a:spLocks noChangeShapeType="1"/>
              </p:cNvSpPr>
              <p:nvPr/>
            </p:nvSpPr>
            <p:spPr bwMode="auto">
              <a:xfrm flipV="1">
                <a:off x="1941513" y="6927850"/>
                <a:ext cx="39687" cy="3175"/>
              </a:xfrm>
              <a:prstGeom prst="line">
                <a:avLst/>
              </a:prstGeom>
              <a:noFill/>
              <a:ln w="12700" cap="rnd">
                <a:solidFill>
                  <a:srgbClr val="00FF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72" name="Line 1224"/>
              <p:cNvSpPr>
                <a:spLocks noChangeShapeType="1"/>
              </p:cNvSpPr>
              <p:nvPr/>
            </p:nvSpPr>
            <p:spPr bwMode="auto">
              <a:xfrm>
                <a:off x="1981200" y="6927850"/>
                <a:ext cx="39687" cy="1588"/>
              </a:xfrm>
              <a:prstGeom prst="line">
                <a:avLst/>
              </a:prstGeom>
              <a:noFill/>
              <a:ln w="12700" cap="rnd">
                <a:solidFill>
                  <a:srgbClr val="00FF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73" name="Line 1225"/>
              <p:cNvSpPr>
                <a:spLocks noChangeShapeType="1"/>
              </p:cNvSpPr>
              <p:nvPr/>
            </p:nvSpPr>
            <p:spPr bwMode="auto">
              <a:xfrm>
                <a:off x="2020888" y="6929438"/>
                <a:ext cx="38100" cy="9525"/>
              </a:xfrm>
              <a:prstGeom prst="line">
                <a:avLst/>
              </a:prstGeom>
              <a:noFill/>
              <a:ln w="12700" cap="rnd">
                <a:solidFill>
                  <a:srgbClr val="00FF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74" name="Line 1226"/>
              <p:cNvSpPr>
                <a:spLocks noChangeShapeType="1"/>
              </p:cNvSpPr>
              <p:nvPr/>
            </p:nvSpPr>
            <p:spPr bwMode="auto">
              <a:xfrm>
                <a:off x="2058988" y="6938963"/>
                <a:ext cx="39687" cy="4763"/>
              </a:xfrm>
              <a:prstGeom prst="line">
                <a:avLst/>
              </a:prstGeom>
              <a:noFill/>
              <a:ln w="12700" cap="rnd">
                <a:solidFill>
                  <a:srgbClr val="00FF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75" name="Line 1227"/>
              <p:cNvSpPr>
                <a:spLocks noChangeShapeType="1"/>
              </p:cNvSpPr>
              <p:nvPr/>
            </p:nvSpPr>
            <p:spPr bwMode="auto">
              <a:xfrm>
                <a:off x="2098675" y="6943725"/>
                <a:ext cx="39687" cy="3175"/>
              </a:xfrm>
              <a:prstGeom prst="line">
                <a:avLst/>
              </a:prstGeom>
              <a:noFill/>
              <a:ln w="12700" cap="rnd">
                <a:solidFill>
                  <a:srgbClr val="00FF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76" name="Line 1228"/>
              <p:cNvSpPr>
                <a:spLocks noChangeShapeType="1"/>
              </p:cNvSpPr>
              <p:nvPr/>
            </p:nvSpPr>
            <p:spPr bwMode="auto">
              <a:xfrm flipV="1">
                <a:off x="2138363" y="6946900"/>
                <a:ext cx="39687" cy="1588"/>
              </a:xfrm>
              <a:prstGeom prst="line">
                <a:avLst/>
              </a:prstGeom>
              <a:noFill/>
              <a:ln w="12700" cap="rnd">
                <a:solidFill>
                  <a:srgbClr val="00FF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77" name="Line 1229"/>
              <p:cNvSpPr>
                <a:spLocks noChangeShapeType="1"/>
              </p:cNvSpPr>
              <p:nvPr/>
            </p:nvSpPr>
            <p:spPr bwMode="auto">
              <a:xfrm>
                <a:off x="2178050" y="6946900"/>
                <a:ext cx="39687" cy="9525"/>
              </a:xfrm>
              <a:prstGeom prst="line">
                <a:avLst/>
              </a:prstGeom>
              <a:noFill/>
              <a:ln w="12700" cap="rnd">
                <a:solidFill>
                  <a:srgbClr val="00FF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78" name="Line 1230"/>
              <p:cNvSpPr>
                <a:spLocks noChangeShapeType="1"/>
              </p:cNvSpPr>
              <p:nvPr/>
            </p:nvSpPr>
            <p:spPr bwMode="auto">
              <a:xfrm>
                <a:off x="2217738" y="6956425"/>
                <a:ext cx="38100" cy="1588"/>
              </a:xfrm>
              <a:prstGeom prst="line">
                <a:avLst/>
              </a:prstGeom>
              <a:noFill/>
              <a:ln w="12700" cap="rnd">
                <a:solidFill>
                  <a:srgbClr val="00FF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79" name="Line 1231"/>
              <p:cNvSpPr>
                <a:spLocks noChangeShapeType="1"/>
              </p:cNvSpPr>
              <p:nvPr/>
            </p:nvSpPr>
            <p:spPr bwMode="auto">
              <a:xfrm>
                <a:off x="2255838" y="6958013"/>
                <a:ext cx="39687" cy="1588"/>
              </a:xfrm>
              <a:prstGeom prst="line">
                <a:avLst/>
              </a:prstGeom>
              <a:noFill/>
              <a:ln w="12700" cap="rnd">
                <a:solidFill>
                  <a:srgbClr val="00FF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80" name="Line 1232"/>
              <p:cNvSpPr>
                <a:spLocks noChangeShapeType="1"/>
              </p:cNvSpPr>
              <p:nvPr/>
            </p:nvSpPr>
            <p:spPr bwMode="auto">
              <a:xfrm flipV="1">
                <a:off x="2295525" y="6958013"/>
                <a:ext cx="39687" cy="1588"/>
              </a:xfrm>
              <a:prstGeom prst="line">
                <a:avLst/>
              </a:prstGeom>
              <a:noFill/>
              <a:ln w="12700" cap="rnd">
                <a:solidFill>
                  <a:srgbClr val="00FF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81" name="Line 1233"/>
              <p:cNvSpPr>
                <a:spLocks noChangeShapeType="1"/>
              </p:cNvSpPr>
              <p:nvPr/>
            </p:nvSpPr>
            <p:spPr bwMode="auto">
              <a:xfrm>
                <a:off x="2335213" y="6958013"/>
                <a:ext cx="39687" cy="7938"/>
              </a:xfrm>
              <a:prstGeom prst="line">
                <a:avLst/>
              </a:prstGeom>
              <a:noFill/>
              <a:ln w="12700" cap="rnd">
                <a:solidFill>
                  <a:srgbClr val="00FF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82" name="Line 1234"/>
              <p:cNvSpPr>
                <a:spLocks noChangeShapeType="1"/>
              </p:cNvSpPr>
              <p:nvPr/>
            </p:nvSpPr>
            <p:spPr bwMode="auto">
              <a:xfrm>
                <a:off x="2374900" y="6965950"/>
                <a:ext cx="39687" cy="1588"/>
              </a:xfrm>
              <a:prstGeom prst="line">
                <a:avLst/>
              </a:prstGeom>
              <a:noFill/>
              <a:ln w="12700" cap="rnd">
                <a:solidFill>
                  <a:srgbClr val="00FF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83" name="Line 1235"/>
              <p:cNvSpPr>
                <a:spLocks noChangeShapeType="1"/>
              </p:cNvSpPr>
              <p:nvPr/>
            </p:nvSpPr>
            <p:spPr bwMode="auto">
              <a:xfrm>
                <a:off x="2414588" y="6967538"/>
                <a:ext cx="38100" cy="1588"/>
              </a:xfrm>
              <a:prstGeom prst="line">
                <a:avLst/>
              </a:prstGeom>
              <a:noFill/>
              <a:ln w="12700" cap="rnd">
                <a:solidFill>
                  <a:srgbClr val="00FF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84" name="Line 1236"/>
              <p:cNvSpPr>
                <a:spLocks noChangeShapeType="1"/>
              </p:cNvSpPr>
              <p:nvPr/>
            </p:nvSpPr>
            <p:spPr bwMode="auto">
              <a:xfrm>
                <a:off x="2452688" y="6967538"/>
                <a:ext cx="39687" cy="6350"/>
              </a:xfrm>
              <a:prstGeom prst="line">
                <a:avLst/>
              </a:prstGeom>
              <a:noFill/>
              <a:ln w="12700" cap="rnd">
                <a:solidFill>
                  <a:srgbClr val="00FF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85" name="Line 1237"/>
              <p:cNvSpPr>
                <a:spLocks noChangeShapeType="1"/>
              </p:cNvSpPr>
              <p:nvPr/>
            </p:nvSpPr>
            <p:spPr bwMode="auto">
              <a:xfrm flipV="1">
                <a:off x="2492375" y="6969125"/>
                <a:ext cx="39687" cy="4763"/>
              </a:xfrm>
              <a:prstGeom prst="line">
                <a:avLst/>
              </a:prstGeom>
              <a:noFill/>
              <a:ln w="12700" cap="rnd">
                <a:solidFill>
                  <a:srgbClr val="00FF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86" name="Line 1238"/>
              <p:cNvSpPr>
                <a:spLocks noChangeShapeType="1"/>
              </p:cNvSpPr>
              <p:nvPr/>
            </p:nvSpPr>
            <p:spPr bwMode="auto">
              <a:xfrm>
                <a:off x="2532063" y="6969125"/>
                <a:ext cx="39687" cy="1588"/>
              </a:xfrm>
              <a:prstGeom prst="line">
                <a:avLst/>
              </a:prstGeom>
              <a:noFill/>
              <a:ln w="12700" cap="rnd">
                <a:solidFill>
                  <a:srgbClr val="00FF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87" name="Line 1239"/>
              <p:cNvSpPr>
                <a:spLocks noChangeShapeType="1"/>
              </p:cNvSpPr>
              <p:nvPr/>
            </p:nvSpPr>
            <p:spPr bwMode="auto">
              <a:xfrm flipV="1">
                <a:off x="2571750" y="6964363"/>
                <a:ext cx="39687" cy="6350"/>
              </a:xfrm>
              <a:prstGeom prst="line">
                <a:avLst/>
              </a:prstGeom>
              <a:noFill/>
              <a:ln w="12700" cap="rnd">
                <a:solidFill>
                  <a:srgbClr val="00FF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88" name="Line 1240"/>
              <p:cNvSpPr>
                <a:spLocks noChangeShapeType="1"/>
              </p:cNvSpPr>
              <p:nvPr/>
            </p:nvSpPr>
            <p:spPr bwMode="auto">
              <a:xfrm flipV="1">
                <a:off x="2611438" y="6961188"/>
                <a:ext cx="39687" cy="3175"/>
              </a:xfrm>
              <a:prstGeom prst="line">
                <a:avLst/>
              </a:prstGeom>
              <a:noFill/>
              <a:ln w="12700" cap="rnd">
                <a:solidFill>
                  <a:srgbClr val="00FF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89" name="Line 1241"/>
              <p:cNvSpPr>
                <a:spLocks noChangeShapeType="1"/>
              </p:cNvSpPr>
              <p:nvPr/>
            </p:nvSpPr>
            <p:spPr bwMode="auto">
              <a:xfrm>
                <a:off x="2651125" y="6961188"/>
                <a:ext cx="38100" cy="1588"/>
              </a:xfrm>
              <a:prstGeom prst="line">
                <a:avLst/>
              </a:prstGeom>
              <a:noFill/>
              <a:ln w="12700" cap="rnd">
                <a:solidFill>
                  <a:srgbClr val="00FF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90" name="Line 1242"/>
              <p:cNvSpPr>
                <a:spLocks noChangeShapeType="1"/>
              </p:cNvSpPr>
              <p:nvPr/>
            </p:nvSpPr>
            <p:spPr bwMode="auto">
              <a:xfrm>
                <a:off x="2689225" y="6962775"/>
                <a:ext cx="39687" cy="4763"/>
              </a:xfrm>
              <a:prstGeom prst="line">
                <a:avLst/>
              </a:prstGeom>
              <a:noFill/>
              <a:ln w="12700" cap="rnd">
                <a:solidFill>
                  <a:srgbClr val="00FF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91" name="Line 1243"/>
              <p:cNvSpPr>
                <a:spLocks noChangeShapeType="1"/>
              </p:cNvSpPr>
              <p:nvPr/>
            </p:nvSpPr>
            <p:spPr bwMode="auto">
              <a:xfrm flipV="1">
                <a:off x="2728913" y="6967538"/>
                <a:ext cx="39687" cy="1588"/>
              </a:xfrm>
              <a:prstGeom prst="line">
                <a:avLst/>
              </a:prstGeom>
              <a:noFill/>
              <a:ln w="12700" cap="rnd">
                <a:solidFill>
                  <a:srgbClr val="00FF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92" name="Line 1244"/>
              <p:cNvSpPr>
                <a:spLocks noChangeShapeType="1"/>
              </p:cNvSpPr>
              <p:nvPr/>
            </p:nvSpPr>
            <p:spPr bwMode="auto">
              <a:xfrm flipV="1">
                <a:off x="2768600" y="6962775"/>
                <a:ext cx="39687" cy="4763"/>
              </a:xfrm>
              <a:prstGeom prst="line">
                <a:avLst/>
              </a:prstGeom>
              <a:noFill/>
              <a:ln w="12700" cap="rnd">
                <a:solidFill>
                  <a:srgbClr val="00FF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93" name="Line 1245"/>
              <p:cNvSpPr>
                <a:spLocks noChangeShapeType="1"/>
              </p:cNvSpPr>
              <p:nvPr/>
            </p:nvSpPr>
            <p:spPr bwMode="auto">
              <a:xfrm flipV="1">
                <a:off x="2808288" y="6950075"/>
                <a:ext cx="39687" cy="12700"/>
              </a:xfrm>
              <a:prstGeom prst="line">
                <a:avLst/>
              </a:prstGeom>
              <a:noFill/>
              <a:ln w="12700" cap="rnd">
                <a:solidFill>
                  <a:srgbClr val="00FF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94" name="Line 1246"/>
              <p:cNvSpPr>
                <a:spLocks noChangeShapeType="1"/>
              </p:cNvSpPr>
              <p:nvPr/>
            </p:nvSpPr>
            <p:spPr bwMode="auto">
              <a:xfrm>
                <a:off x="2847975" y="6950075"/>
                <a:ext cx="38100" cy="4763"/>
              </a:xfrm>
              <a:prstGeom prst="line">
                <a:avLst/>
              </a:prstGeom>
              <a:noFill/>
              <a:ln w="12700" cap="rnd">
                <a:solidFill>
                  <a:srgbClr val="00FF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95" name="Line 1247"/>
              <p:cNvSpPr>
                <a:spLocks noChangeShapeType="1"/>
              </p:cNvSpPr>
              <p:nvPr/>
            </p:nvSpPr>
            <p:spPr bwMode="auto">
              <a:xfrm flipV="1">
                <a:off x="2886075" y="6951663"/>
                <a:ext cx="39687" cy="3175"/>
              </a:xfrm>
              <a:prstGeom prst="line">
                <a:avLst/>
              </a:prstGeom>
              <a:noFill/>
              <a:ln w="12700" cap="rnd">
                <a:solidFill>
                  <a:srgbClr val="00FF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96" name="Line 1248"/>
              <p:cNvSpPr>
                <a:spLocks noChangeShapeType="1"/>
              </p:cNvSpPr>
              <p:nvPr/>
            </p:nvSpPr>
            <p:spPr bwMode="auto">
              <a:xfrm>
                <a:off x="2925763" y="6951663"/>
                <a:ext cx="39687" cy="1588"/>
              </a:xfrm>
              <a:prstGeom prst="line">
                <a:avLst/>
              </a:prstGeom>
              <a:noFill/>
              <a:ln w="12700" cap="rnd">
                <a:solidFill>
                  <a:srgbClr val="00FF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97" name="Line 1249"/>
              <p:cNvSpPr>
                <a:spLocks noChangeShapeType="1"/>
              </p:cNvSpPr>
              <p:nvPr/>
            </p:nvSpPr>
            <p:spPr bwMode="auto">
              <a:xfrm>
                <a:off x="2965450" y="6953250"/>
                <a:ext cx="39687" cy="4763"/>
              </a:xfrm>
              <a:prstGeom prst="line">
                <a:avLst/>
              </a:prstGeom>
              <a:noFill/>
              <a:ln w="12700" cap="rnd">
                <a:solidFill>
                  <a:srgbClr val="00FF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98" name="Line 1250"/>
              <p:cNvSpPr>
                <a:spLocks noChangeShapeType="1"/>
              </p:cNvSpPr>
              <p:nvPr/>
            </p:nvSpPr>
            <p:spPr bwMode="auto">
              <a:xfrm flipV="1">
                <a:off x="3005138" y="6946900"/>
                <a:ext cx="39687" cy="11113"/>
              </a:xfrm>
              <a:prstGeom prst="line">
                <a:avLst/>
              </a:prstGeom>
              <a:noFill/>
              <a:ln w="12700" cap="rnd">
                <a:solidFill>
                  <a:srgbClr val="00FF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99" name="Line 1251"/>
              <p:cNvSpPr>
                <a:spLocks noChangeShapeType="1"/>
              </p:cNvSpPr>
              <p:nvPr/>
            </p:nvSpPr>
            <p:spPr bwMode="auto">
              <a:xfrm flipV="1">
                <a:off x="3044825" y="6945313"/>
                <a:ext cx="38100" cy="1588"/>
              </a:xfrm>
              <a:prstGeom prst="line">
                <a:avLst/>
              </a:prstGeom>
              <a:noFill/>
              <a:ln w="12700" cap="rnd">
                <a:solidFill>
                  <a:srgbClr val="00FF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00" name="Line 1252"/>
              <p:cNvSpPr>
                <a:spLocks noChangeShapeType="1"/>
              </p:cNvSpPr>
              <p:nvPr/>
            </p:nvSpPr>
            <p:spPr bwMode="auto">
              <a:xfrm flipV="1">
                <a:off x="3082925" y="6942138"/>
                <a:ext cx="39687" cy="3175"/>
              </a:xfrm>
              <a:prstGeom prst="line">
                <a:avLst/>
              </a:prstGeom>
              <a:noFill/>
              <a:ln w="12700" cap="rnd">
                <a:solidFill>
                  <a:srgbClr val="00FF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01" name="Line 1253"/>
              <p:cNvSpPr>
                <a:spLocks noChangeShapeType="1"/>
              </p:cNvSpPr>
              <p:nvPr/>
            </p:nvSpPr>
            <p:spPr bwMode="auto">
              <a:xfrm>
                <a:off x="3122613" y="6942138"/>
                <a:ext cx="39687" cy="11113"/>
              </a:xfrm>
              <a:prstGeom prst="line">
                <a:avLst/>
              </a:prstGeom>
              <a:noFill/>
              <a:ln w="12700" cap="rnd">
                <a:solidFill>
                  <a:srgbClr val="00FF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02" name="Line 1254"/>
              <p:cNvSpPr>
                <a:spLocks noChangeShapeType="1"/>
              </p:cNvSpPr>
              <p:nvPr/>
            </p:nvSpPr>
            <p:spPr bwMode="auto">
              <a:xfrm>
                <a:off x="3162300" y="6953250"/>
                <a:ext cx="39687" cy="14288"/>
              </a:xfrm>
              <a:prstGeom prst="line">
                <a:avLst/>
              </a:prstGeom>
              <a:noFill/>
              <a:ln w="12700" cap="rnd">
                <a:solidFill>
                  <a:srgbClr val="00FF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03" name="Line 1255"/>
              <p:cNvSpPr>
                <a:spLocks noChangeShapeType="1"/>
              </p:cNvSpPr>
              <p:nvPr/>
            </p:nvSpPr>
            <p:spPr bwMode="auto">
              <a:xfrm>
                <a:off x="3201988" y="6967538"/>
                <a:ext cx="39687" cy="1588"/>
              </a:xfrm>
              <a:prstGeom prst="line">
                <a:avLst/>
              </a:prstGeom>
              <a:noFill/>
              <a:ln w="12700" cap="rnd">
                <a:solidFill>
                  <a:srgbClr val="00FF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04" name="Line 1256"/>
              <p:cNvSpPr>
                <a:spLocks noChangeShapeType="1"/>
              </p:cNvSpPr>
              <p:nvPr/>
            </p:nvSpPr>
            <p:spPr bwMode="auto">
              <a:xfrm flipV="1">
                <a:off x="3241675" y="6959600"/>
                <a:ext cx="38100" cy="9525"/>
              </a:xfrm>
              <a:prstGeom prst="line">
                <a:avLst/>
              </a:prstGeom>
              <a:noFill/>
              <a:ln w="12700" cap="rnd">
                <a:solidFill>
                  <a:srgbClr val="00FF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05" name="Line 1257"/>
              <p:cNvSpPr>
                <a:spLocks noChangeShapeType="1"/>
              </p:cNvSpPr>
              <p:nvPr/>
            </p:nvSpPr>
            <p:spPr bwMode="auto">
              <a:xfrm>
                <a:off x="3279775" y="6959600"/>
                <a:ext cx="39687" cy="1588"/>
              </a:xfrm>
              <a:prstGeom prst="line">
                <a:avLst/>
              </a:prstGeom>
              <a:noFill/>
              <a:ln w="12700" cap="rnd">
                <a:solidFill>
                  <a:srgbClr val="00FF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06" name="Line 1258"/>
              <p:cNvSpPr>
                <a:spLocks noChangeShapeType="1"/>
              </p:cNvSpPr>
              <p:nvPr/>
            </p:nvSpPr>
            <p:spPr bwMode="auto">
              <a:xfrm flipV="1">
                <a:off x="3319463" y="6959600"/>
                <a:ext cx="39687" cy="1588"/>
              </a:xfrm>
              <a:prstGeom prst="line">
                <a:avLst/>
              </a:prstGeom>
              <a:noFill/>
              <a:ln w="12700" cap="rnd">
                <a:solidFill>
                  <a:srgbClr val="00FF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07" name="Line 1259"/>
              <p:cNvSpPr>
                <a:spLocks noChangeShapeType="1"/>
              </p:cNvSpPr>
              <p:nvPr/>
            </p:nvSpPr>
            <p:spPr bwMode="auto">
              <a:xfrm flipV="1">
                <a:off x="3359150" y="6950075"/>
                <a:ext cx="39687" cy="9525"/>
              </a:xfrm>
              <a:prstGeom prst="line">
                <a:avLst/>
              </a:prstGeom>
              <a:noFill/>
              <a:ln w="12700" cap="rnd">
                <a:solidFill>
                  <a:srgbClr val="00FF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08" name="Line 1260"/>
              <p:cNvSpPr>
                <a:spLocks noChangeShapeType="1"/>
              </p:cNvSpPr>
              <p:nvPr/>
            </p:nvSpPr>
            <p:spPr bwMode="auto">
              <a:xfrm flipV="1">
                <a:off x="3398838" y="6935788"/>
                <a:ext cx="39687" cy="14288"/>
              </a:xfrm>
              <a:prstGeom prst="line">
                <a:avLst/>
              </a:prstGeom>
              <a:noFill/>
              <a:ln w="12700" cap="rnd">
                <a:solidFill>
                  <a:srgbClr val="00FF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09" name="Line 1261"/>
              <p:cNvSpPr>
                <a:spLocks noChangeShapeType="1"/>
              </p:cNvSpPr>
              <p:nvPr/>
            </p:nvSpPr>
            <p:spPr bwMode="auto">
              <a:xfrm>
                <a:off x="3438525" y="6935788"/>
                <a:ext cx="38100" cy="4763"/>
              </a:xfrm>
              <a:prstGeom prst="line">
                <a:avLst/>
              </a:prstGeom>
              <a:noFill/>
              <a:ln w="12700" cap="rnd">
                <a:solidFill>
                  <a:srgbClr val="00FF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10" name="Line 1262"/>
              <p:cNvSpPr>
                <a:spLocks noChangeShapeType="1"/>
              </p:cNvSpPr>
              <p:nvPr/>
            </p:nvSpPr>
            <p:spPr bwMode="auto">
              <a:xfrm flipV="1">
                <a:off x="3476625" y="6937375"/>
                <a:ext cx="39687" cy="3175"/>
              </a:xfrm>
              <a:prstGeom prst="line">
                <a:avLst/>
              </a:prstGeom>
              <a:noFill/>
              <a:ln w="12700" cap="rnd">
                <a:solidFill>
                  <a:srgbClr val="00FF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11" name="Line 1263"/>
              <p:cNvSpPr>
                <a:spLocks noChangeShapeType="1"/>
              </p:cNvSpPr>
              <p:nvPr/>
            </p:nvSpPr>
            <p:spPr bwMode="auto">
              <a:xfrm flipV="1">
                <a:off x="3516313" y="6935788"/>
                <a:ext cx="39687" cy="1588"/>
              </a:xfrm>
              <a:prstGeom prst="line">
                <a:avLst/>
              </a:prstGeom>
              <a:noFill/>
              <a:ln w="12700" cap="rnd">
                <a:solidFill>
                  <a:srgbClr val="00FF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12" name="Line 1265"/>
              <p:cNvSpPr>
                <a:spLocks noChangeShapeType="1"/>
              </p:cNvSpPr>
              <p:nvPr/>
            </p:nvSpPr>
            <p:spPr bwMode="auto">
              <a:xfrm flipV="1">
                <a:off x="3556000" y="6923088"/>
                <a:ext cx="39687" cy="12700"/>
              </a:xfrm>
              <a:prstGeom prst="line">
                <a:avLst/>
              </a:prstGeom>
              <a:noFill/>
              <a:ln w="12700" cap="rnd">
                <a:solidFill>
                  <a:srgbClr val="00FF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13" name="Line 1266"/>
              <p:cNvSpPr>
                <a:spLocks noChangeShapeType="1"/>
              </p:cNvSpPr>
              <p:nvPr/>
            </p:nvSpPr>
            <p:spPr bwMode="auto">
              <a:xfrm>
                <a:off x="3595687" y="6923088"/>
                <a:ext cx="39687" cy="3175"/>
              </a:xfrm>
              <a:prstGeom prst="line">
                <a:avLst/>
              </a:prstGeom>
              <a:noFill/>
              <a:ln w="12700" cap="rnd">
                <a:solidFill>
                  <a:srgbClr val="00FF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14" name="Line 1267"/>
              <p:cNvSpPr>
                <a:spLocks noChangeShapeType="1"/>
              </p:cNvSpPr>
              <p:nvPr/>
            </p:nvSpPr>
            <p:spPr bwMode="auto">
              <a:xfrm flipV="1">
                <a:off x="3635375" y="6921500"/>
                <a:ext cx="38100" cy="4763"/>
              </a:xfrm>
              <a:prstGeom prst="line">
                <a:avLst/>
              </a:prstGeom>
              <a:noFill/>
              <a:ln w="12700" cap="rnd">
                <a:solidFill>
                  <a:srgbClr val="00FF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15" name="Line 1268"/>
              <p:cNvSpPr>
                <a:spLocks noChangeShapeType="1"/>
              </p:cNvSpPr>
              <p:nvPr/>
            </p:nvSpPr>
            <p:spPr bwMode="auto">
              <a:xfrm flipV="1">
                <a:off x="3673475" y="6918325"/>
                <a:ext cx="39687" cy="3175"/>
              </a:xfrm>
              <a:prstGeom prst="line">
                <a:avLst/>
              </a:prstGeom>
              <a:noFill/>
              <a:ln w="12700" cap="rnd">
                <a:solidFill>
                  <a:srgbClr val="00FF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16" name="Line 1269"/>
              <p:cNvSpPr>
                <a:spLocks noChangeShapeType="1"/>
              </p:cNvSpPr>
              <p:nvPr/>
            </p:nvSpPr>
            <p:spPr bwMode="auto">
              <a:xfrm flipV="1">
                <a:off x="3713162" y="6892925"/>
                <a:ext cx="39687" cy="25400"/>
              </a:xfrm>
              <a:prstGeom prst="line">
                <a:avLst/>
              </a:prstGeom>
              <a:noFill/>
              <a:ln w="12700" cap="rnd">
                <a:solidFill>
                  <a:srgbClr val="00FF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17" name="Line 1270"/>
              <p:cNvSpPr>
                <a:spLocks noChangeShapeType="1"/>
              </p:cNvSpPr>
              <p:nvPr/>
            </p:nvSpPr>
            <p:spPr bwMode="auto">
              <a:xfrm flipV="1">
                <a:off x="3752850" y="6859588"/>
                <a:ext cx="39687" cy="33338"/>
              </a:xfrm>
              <a:prstGeom prst="line">
                <a:avLst/>
              </a:prstGeom>
              <a:noFill/>
              <a:ln w="12700" cap="rnd">
                <a:solidFill>
                  <a:srgbClr val="00FF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18" name="Line 1271"/>
              <p:cNvSpPr>
                <a:spLocks noChangeShapeType="1"/>
              </p:cNvSpPr>
              <p:nvPr/>
            </p:nvSpPr>
            <p:spPr bwMode="auto">
              <a:xfrm flipV="1">
                <a:off x="3792537" y="6821488"/>
                <a:ext cx="39687" cy="38100"/>
              </a:xfrm>
              <a:prstGeom prst="line">
                <a:avLst/>
              </a:prstGeom>
              <a:noFill/>
              <a:ln w="12700" cap="rnd">
                <a:solidFill>
                  <a:srgbClr val="00FF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19" name="Line 1272"/>
              <p:cNvSpPr>
                <a:spLocks noChangeShapeType="1"/>
              </p:cNvSpPr>
              <p:nvPr/>
            </p:nvSpPr>
            <p:spPr bwMode="auto">
              <a:xfrm flipV="1">
                <a:off x="3832225" y="6789738"/>
                <a:ext cx="38100" cy="31750"/>
              </a:xfrm>
              <a:prstGeom prst="line">
                <a:avLst/>
              </a:prstGeom>
              <a:noFill/>
              <a:ln w="12700" cap="rnd">
                <a:solidFill>
                  <a:srgbClr val="00FF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20" name="Line 1273"/>
              <p:cNvSpPr>
                <a:spLocks noChangeShapeType="1"/>
              </p:cNvSpPr>
              <p:nvPr/>
            </p:nvSpPr>
            <p:spPr bwMode="auto">
              <a:xfrm flipV="1">
                <a:off x="3870325" y="6778625"/>
                <a:ext cx="39687" cy="11113"/>
              </a:xfrm>
              <a:prstGeom prst="line">
                <a:avLst/>
              </a:prstGeom>
              <a:noFill/>
              <a:ln w="12700" cap="rnd">
                <a:solidFill>
                  <a:srgbClr val="00FF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21" name="Line 1274"/>
              <p:cNvSpPr>
                <a:spLocks noChangeShapeType="1"/>
              </p:cNvSpPr>
              <p:nvPr/>
            </p:nvSpPr>
            <p:spPr bwMode="auto">
              <a:xfrm flipV="1">
                <a:off x="3910012" y="6756400"/>
                <a:ext cx="39687" cy="22225"/>
              </a:xfrm>
              <a:prstGeom prst="line">
                <a:avLst/>
              </a:prstGeom>
              <a:noFill/>
              <a:ln w="12700" cap="rnd">
                <a:solidFill>
                  <a:srgbClr val="00FF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22" name="Line 1275"/>
              <p:cNvSpPr>
                <a:spLocks noChangeShapeType="1"/>
              </p:cNvSpPr>
              <p:nvPr/>
            </p:nvSpPr>
            <p:spPr bwMode="auto">
              <a:xfrm flipV="1">
                <a:off x="3949700" y="6754813"/>
                <a:ext cx="39687" cy="1588"/>
              </a:xfrm>
              <a:prstGeom prst="line">
                <a:avLst/>
              </a:prstGeom>
              <a:noFill/>
              <a:ln w="12700" cap="rnd">
                <a:solidFill>
                  <a:srgbClr val="00FF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23" name="Line 1276"/>
              <p:cNvSpPr>
                <a:spLocks noChangeShapeType="1"/>
              </p:cNvSpPr>
              <p:nvPr/>
            </p:nvSpPr>
            <p:spPr bwMode="auto">
              <a:xfrm flipV="1">
                <a:off x="3989387" y="6753225"/>
                <a:ext cx="39687" cy="1588"/>
              </a:xfrm>
              <a:prstGeom prst="line">
                <a:avLst/>
              </a:prstGeom>
              <a:noFill/>
              <a:ln w="12700" cap="rnd">
                <a:solidFill>
                  <a:srgbClr val="00FF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24" name="Line 1277"/>
              <p:cNvSpPr>
                <a:spLocks noChangeShapeType="1"/>
              </p:cNvSpPr>
              <p:nvPr/>
            </p:nvSpPr>
            <p:spPr bwMode="auto">
              <a:xfrm>
                <a:off x="4029075" y="6753225"/>
                <a:ext cx="38100" cy="6350"/>
              </a:xfrm>
              <a:prstGeom prst="line">
                <a:avLst/>
              </a:prstGeom>
              <a:noFill/>
              <a:ln w="12700" cap="rnd">
                <a:solidFill>
                  <a:srgbClr val="00FF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25" name="Line 1278"/>
              <p:cNvSpPr>
                <a:spLocks noChangeShapeType="1"/>
              </p:cNvSpPr>
              <p:nvPr/>
            </p:nvSpPr>
            <p:spPr bwMode="auto">
              <a:xfrm>
                <a:off x="4067175" y="6759575"/>
                <a:ext cx="39687" cy="26988"/>
              </a:xfrm>
              <a:prstGeom prst="line">
                <a:avLst/>
              </a:prstGeom>
              <a:noFill/>
              <a:ln w="12700" cap="rnd">
                <a:solidFill>
                  <a:srgbClr val="00FF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26" name="Line 1279"/>
              <p:cNvSpPr>
                <a:spLocks noChangeShapeType="1"/>
              </p:cNvSpPr>
              <p:nvPr/>
            </p:nvSpPr>
            <p:spPr bwMode="auto">
              <a:xfrm>
                <a:off x="4106862" y="6786563"/>
                <a:ext cx="39687" cy="23813"/>
              </a:xfrm>
              <a:prstGeom prst="line">
                <a:avLst/>
              </a:prstGeom>
              <a:noFill/>
              <a:ln w="12700" cap="rnd">
                <a:solidFill>
                  <a:srgbClr val="00FF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27" name="Line 1280"/>
              <p:cNvSpPr>
                <a:spLocks noChangeShapeType="1"/>
              </p:cNvSpPr>
              <p:nvPr/>
            </p:nvSpPr>
            <p:spPr bwMode="auto">
              <a:xfrm>
                <a:off x="4146550" y="6810375"/>
                <a:ext cx="39687" cy="39688"/>
              </a:xfrm>
              <a:prstGeom prst="line">
                <a:avLst/>
              </a:prstGeom>
              <a:noFill/>
              <a:ln w="12700" cap="rnd">
                <a:solidFill>
                  <a:srgbClr val="00FF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28" name="Line 1281"/>
              <p:cNvSpPr>
                <a:spLocks noChangeShapeType="1"/>
              </p:cNvSpPr>
              <p:nvPr/>
            </p:nvSpPr>
            <p:spPr bwMode="auto">
              <a:xfrm>
                <a:off x="4186237" y="6850063"/>
                <a:ext cx="39687" cy="46038"/>
              </a:xfrm>
              <a:prstGeom prst="line">
                <a:avLst/>
              </a:prstGeom>
              <a:noFill/>
              <a:ln w="12700" cap="rnd">
                <a:solidFill>
                  <a:srgbClr val="00FF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29" name="Line 1282"/>
              <p:cNvSpPr>
                <a:spLocks noChangeShapeType="1"/>
              </p:cNvSpPr>
              <p:nvPr/>
            </p:nvSpPr>
            <p:spPr bwMode="auto">
              <a:xfrm>
                <a:off x="4225925" y="6896100"/>
                <a:ext cx="38100" cy="14288"/>
              </a:xfrm>
              <a:prstGeom prst="line">
                <a:avLst/>
              </a:prstGeom>
              <a:noFill/>
              <a:ln w="12700" cap="rnd">
                <a:solidFill>
                  <a:srgbClr val="00FF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30" name="Line 1283"/>
              <p:cNvSpPr>
                <a:spLocks noChangeShapeType="1"/>
              </p:cNvSpPr>
              <p:nvPr/>
            </p:nvSpPr>
            <p:spPr bwMode="auto">
              <a:xfrm>
                <a:off x="4264025" y="6910388"/>
                <a:ext cx="39687" cy="26988"/>
              </a:xfrm>
              <a:prstGeom prst="line">
                <a:avLst/>
              </a:prstGeom>
              <a:noFill/>
              <a:ln w="12700" cap="rnd">
                <a:solidFill>
                  <a:srgbClr val="00FF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31" name="Line 1284"/>
              <p:cNvSpPr>
                <a:spLocks noChangeShapeType="1"/>
              </p:cNvSpPr>
              <p:nvPr/>
            </p:nvSpPr>
            <p:spPr bwMode="auto">
              <a:xfrm>
                <a:off x="4303712" y="6937375"/>
                <a:ext cx="39687" cy="11113"/>
              </a:xfrm>
              <a:prstGeom prst="line">
                <a:avLst/>
              </a:prstGeom>
              <a:noFill/>
              <a:ln w="12700" cap="rnd">
                <a:solidFill>
                  <a:srgbClr val="00FF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32" name="Line 1285"/>
              <p:cNvSpPr>
                <a:spLocks noChangeShapeType="1"/>
              </p:cNvSpPr>
              <p:nvPr/>
            </p:nvSpPr>
            <p:spPr bwMode="auto">
              <a:xfrm>
                <a:off x="4343400" y="6948488"/>
                <a:ext cx="39687" cy="6350"/>
              </a:xfrm>
              <a:prstGeom prst="line">
                <a:avLst/>
              </a:prstGeom>
              <a:noFill/>
              <a:ln w="12700" cap="rnd">
                <a:solidFill>
                  <a:srgbClr val="00FF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33" name="Line 1286"/>
              <p:cNvSpPr>
                <a:spLocks noChangeShapeType="1"/>
              </p:cNvSpPr>
              <p:nvPr/>
            </p:nvSpPr>
            <p:spPr bwMode="auto">
              <a:xfrm flipV="1">
                <a:off x="4383087" y="6945313"/>
                <a:ext cx="39687" cy="9525"/>
              </a:xfrm>
              <a:prstGeom prst="line">
                <a:avLst/>
              </a:prstGeom>
              <a:noFill/>
              <a:ln w="12700" cap="rnd">
                <a:solidFill>
                  <a:srgbClr val="00FF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34" name="Line 1287"/>
              <p:cNvSpPr>
                <a:spLocks noChangeShapeType="1"/>
              </p:cNvSpPr>
              <p:nvPr/>
            </p:nvSpPr>
            <p:spPr bwMode="auto">
              <a:xfrm>
                <a:off x="4422775" y="6945313"/>
                <a:ext cx="38100" cy="4763"/>
              </a:xfrm>
              <a:prstGeom prst="line">
                <a:avLst/>
              </a:prstGeom>
              <a:noFill/>
              <a:ln w="12700" cap="rnd">
                <a:solidFill>
                  <a:srgbClr val="00FF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35" name="Line 1288"/>
              <p:cNvSpPr>
                <a:spLocks noChangeShapeType="1"/>
              </p:cNvSpPr>
              <p:nvPr/>
            </p:nvSpPr>
            <p:spPr bwMode="auto">
              <a:xfrm flipV="1">
                <a:off x="4460875" y="6946900"/>
                <a:ext cx="39687" cy="3175"/>
              </a:xfrm>
              <a:prstGeom prst="line">
                <a:avLst/>
              </a:prstGeom>
              <a:noFill/>
              <a:ln w="12700" cap="rnd">
                <a:solidFill>
                  <a:srgbClr val="00FF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36" name="Line 1289"/>
              <p:cNvSpPr>
                <a:spLocks noChangeShapeType="1"/>
              </p:cNvSpPr>
              <p:nvPr/>
            </p:nvSpPr>
            <p:spPr bwMode="auto">
              <a:xfrm>
                <a:off x="4500562" y="6946900"/>
                <a:ext cx="39687" cy="1588"/>
              </a:xfrm>
              <a:prstGeom prst="line">
                <a:avLst/>
              </a:prstGeom>
              <a:noFill/>
              <a:ln w="12700" cap="rnd">
                <a:solidFill>
                  <a:srgbClr val="00FF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37" name="Line 1290"/>
              <p:cNvSpPr>
                <a:spLocks noChangeShapeType="1"/>
              </p:cNvSpPr>
              <p:nvPr/>
            </p:nvSpPr>
            <p:spPr bwMode="auto">
              <a:xfrm flipV="1">
                <a:off x="4540250" y="6934200"/>
                <a:ext cx="39687" cy="14288"/>
              </a:xfrm>
              <a:prstGeom prst="line">
                <a:avLst/>
              </a:prstGeom>
              <a:noFill/>
              <a:ln w="12700" cap="rnd">
                <a:solidFill>
                  <a:srgbClr val="00FF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38" name="Line 1291"/>
              <p:cNvSpPr>
                <a:spLocks noChangeShapeType="1"/>
              </p:cNvSpPr>
              <p:nvPr/>
            </p:nvSpPr>
            <p:spPr bwMode="auto">
              <a:xfrm flipV="1">
                <a:off x="4579937" y="6919913"/>
                <a:ext cx="39687" cy="14288"/>
              </a:xfrm>
              <a:prstGeom prst="line">
                <a:avLst/>
              </a:prstGeom>
              <a:noFill/>
              <a:ln w="12700" cap="rnd">
                <a:solidFill>
                  <a:srgbClr val="00FF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39" name="Line 1292"/>
              <p:cNvSpPr>
                <a:spLocks noChangeShapeType="1"/>
              </p:cNvSpPr>
              <p:nvPr/>
            </p:nvSpPr>
            <p:spPr bwMode="auto">
              <a:xfrm flipV="1">
                <a:off x="4619625" y="6910388"/>
                <a:ext cx="39687" cy="9525"/>
              </a:xfrm>
              <a:prstGeom prst="line">
                <a:avLst/>
              </a:prstGeom>
              <a:noFill/>
              <a:ln w="12700" cap="rnd">
                <a:solidFill>
                  <a:srgbClr val="00FF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40" name="Line 1293"/>
              <p:cNvSpPr>
                <a:spLocks noChangeShapeType="1"/>
              </p:cNvSpPr>
              <p:nvPr/>
            </p:nvSpPr>
            <p:spPr bwMode="auto">
              <a:xfrm>
                <a:off x="4659312" y="6910388"/>
                <a:ext cx="38100" cy="1588"/>
              </a:xfrm>
              <a:prstGeom prst="line">
                <a:avLst/>
              </a:prstGeom>
              <a:noFill/>
              <a:ln w="12700" cap="rnd">
                <a:solidFill>
                  <a:srgbClr val="00FF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41" name="Line 1294"/>
              <p:cNvSpPr>
                <a:spLocks noChangeShapeType="1"/>
              </p:cNvSpPr>
              <p:nvPr/>
            </p:nvSpPr>
            <p:spPr bwMode="auto">
              <a:xfrm>
                <a:off x="4697412" y="6910388"/>
                <a:ext cx="39687" cy="9525"/>
              </a:xfrm>
              <a:prstGeom prst="line">
                <a:avLst/>
              </a:prstGeom>
              <a:noFill/>
              <a:ln w="12700" cap="rnd">
                <a:solidFill>
                  <a:srgbClr val="00FF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42" name="Line 1295"/>
              <p:cNvSpPr>
                <a:spLocks noChangeShapeType="1"/>
              </p:cNvSpPr>
              <p:nvPr/>
            </p:nvSpPr>
            <p:spPr bwMode="auto">
              <a:xfrm>
                <a:off x="4737100" y="6919913"/>
                <a:ext cx="39687" cy="23813"/>
              </a:xfrm>
              <a:prstGeom prst="line">
                <a:avLst/>
              </a:prstGeom>
              <a:noFill/>
              <a:ln w="12700" cap="rnd">
                <a:solidFill>
                  <a:srgbClr val="00FF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43" name="Line 1296"/>
              <p:cNvSpPr>
                <a:spLocks noChangeShapeType="1"/>
              </p:cNvSpPr>
              <p:nvPr/>
            </p:nvSpPr>
            <p:spPr bwMode="auto">
              <a:xfrm flipV="1">
                <a:off x="960437" y="6946900"/>
                <a:ext cx="39687" cy="3175"/>
              </a:xfrm>
              <a:prstGeom prst="line">
                <a:avLst/>
              </a:prstGeom>
              <a:noFill/>
              <a:ln w="12700" cap="rnd">
                <a:solidFill>
                  <a:srgbClr val="FF804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44" name="Line 1297"/>
              <p:cNvSpPr>
                <a:spLocks noChangeShapeType="1"/>
              </p:cNvSpPr>
              <p:nvPr/>
            </p:nvSpPr>
            <p:spPr bwMode="auto">
              <a:xfrm>
                <a:off x="1000125" y="6946900"/>
                <a:ext cx="39687" cy="1588"/>
              </a:xfrm>
              <a:prstGeom prst="line">
                <a:avLst/>
              </a:prstGeom>
              <a:noFill/>
              <a:ln w="12700" cap="rnd">
                <a:solidFill>
                  <a:srgbClr val="FF804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45" name="Line 1298"/>
              <p:cNvSpPr>
                <a:spLocks noChangeShapeType="1"/>
              </p:cNvSpPr>
              <p:nvPr/>
            </p:nvSpPr>
            <p:spPr bwMode="auto">
              <a:xfrm flipV="1">
                <a:off x="1039812" y="6943725"/>
                <a:ext cx="39687" cy="4763"/>
              </a:xfrm>
              <a:prstGeom prst="line">
                <a:avLst/>
              </a:prstGeom>
              <a:noFill/>
              <a:ln w="12700" cap="rnd">
                <a:solidFill>
                  <a:srgbClr val="FF804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46" name="Line 1299"/>
              <p:cNvSpPr>
                <a:spLocks noChangeShapeType="1"/>
              </p:cNvSpPr>
              <p:nvPr/>
            </p:nvSpPr>
            <p:spPr bwMode="auto">
              <a:xfrm flipV="1">
                <a:off x="1079500" y="6942138"/>
                <a:ext cx="39687" cy="1588"/>
              </a:xfrm>
              <a:prstGeom prst="line">
                <a:avLst/>
              </a:prstGeom>
              <a:noFill/>
              <a:ln w="12700" cap="rnd">
                <a:solidFill>
                  <a:srgbClr val="FF804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47" name="Line 1300"/>
              <p:cNvSpPr>
                <a:spLocks noChangeShapeType="1"/>
              </p:cNvSpPr>
              <p:nvPr/>
            </p:nvSpPr>
            <p:spPr bwMode="auto">
              <a:xfrm flipV="1">
                <a:off x="1119187" y="6940550"/>
                <a:ext cx="41275" cy="1588"/>
              </a:xfrm>
              <a:prstGeom prst="line">
                <a:avLst/>
              </a:prstGeom>
              <a:noFill/>
              <a:ln w="12700" cap="rnd">
                <a:solidFill>
                  <a:srgbClr val="FF804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48" name="Line 1301"/>
              <p:cNvSpPr>
                <a:spLocks noChangeShapeType="1"/>
              </p:cNvSpPr>
              <p:nvPr/>
            </p:nvSpPr>
            <p:spPr bwMode="auto">
              <a:xfrm>
                <a:off x="1160462" y="6940550"/>
                <a:ext cx="39687" cy="3175"/>
              </a:xfrm>
              <a:prstGeom prst="line">
                <a:avLst/>
              </a:prstGeom>
              <a:noFill/>
              <a:ln w="12700" cap="rnd">
                <a:solidFill>
                  <a:srgbClr val="FF804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49" name="Line 1302"/>
              <p:cNvSpPr>
                <a:spLocks noChangeShapeType="1"/>
              </p:cNvSpPr>
              <p:nvPr/>
            </p:nvSpPr>
            <p:spPr bwMode="auto">
              <a:xfrm flipV="1">
                <a:off x="1200150" y="6938963"/>
                <a:ext cx="39687" cy="4763"/>
              </a:xfrm>
              <a:prstGeom prst="line">
                <a:avLst/>
              </a:prstGeom>
              <a:noFill/>
              <a:ln w="12700" cap="rnd">
                <a:solidFill>
                  <a:srgbClr val="FF804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50" name="Line 1303"/>
              <p:cNvSpPr>
                <a:spLocks noChangeShapeType="1"/>
              </p:cNvSpPr>
              <p:nvPr/>
            </p:nvSpPr>
            <p:spPr bwMode="auto">
              <a:xfrm>
                <a:off x="1239837" y="6938963"/>
                <a:ext cx="39687" cy="4763"/>
              </a:xfrm>
              <a:prstGeom prst="line">
                <a:avLst/>
              </a:prstGeom>
              <a:noFill/>
              <a:ln w="12700" cap="rnd">
                <a:solidFill>
                  <a:srgbClr val="FF804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51" name="Line 1304"/>
              <p:cNvSpPr>
                <a:spLocks noChangeShapeType="1"/>
              </p:cNvSpPr>
              <p:nvPr/>
            </p:nvSpPr>
            <p:spPr bwMode="auto">
              <a:xfrm>
                <a:off x="1279525" y="6943725"/>
                <a:ext cx="39687" cy="4763"/>
              </a:xfrm>
              <a:prstGeom prst="line">
                <a:avLst/>
              </a:prstGeom>
              <a:noFill/>
              <a:ln w="12700" cap="rnd">
                <a:solidFill>
                  <a:srgbClr val="FF804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52" name="Line 1305"/>
              <p:cNvSpPr>
                <a:spLocks noChangeShapeType="1"/>
              </p:cNvSpPr>
              <p:nvPr/>
            </p:nvSpPr>
            <p:spPr bwMode="auto">
              <a:xfrm flipV="1">
                <a:off x="1319212" y="6938963"/>
                <a:ext cx="41275" cy="9525"/>
              </a:xfrm>
              <a:prstGeom prst="line">
                <a:avLst/>
              </a:prstGeom>
              <a:noFill/>
              <a:ln w="12700" cap="rnd">
                <a:solidFill>
                  <a:srgbClr val="FF804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53" name="Line 1306"/>
              <p:cNvSpPr>
                <a:spLocks noChangeShapeType="1"/>
              </p:cNvSpPr>
              <p:nvPr/>
            </p:nvSpPr>
            <p:spPr bwMode="auto">
              <a:xfrm>
                <a:off x="1360487" y="6938963"/>
                <a:ext cx="39687" cy="1588"/>
              </a:xfrm>
              <a:prstGeom prst="line">
                <a:avLst/>
              </a:prstGeom>
              <a:noFill/>
              <a:ln w="12700" cap="rnd">
                <a:solidFill>
                  <a:srgbClr val="FF804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54" name="Line 1307"/>
              <p:cNvSpPr>
                <a:spLocks noChangeShapeType="1"/>
              </p:cNvSpPr>
              <p:nvPr/>
            </p:nvSpPr>
            <p:spPr bwMode="auto">
              <a:xfrm>
                <a:off x="1400175" y="6940550"/>
                <a:ext cx="39687" cy="4763"/>
              </a:xfrm>
              <a:prstGeom prst="line">
                <a:avLst/>
              </a:prstGeom>
              <a:noFill/>
              <a:ln w="12700" cap="rnd">
                <a:solidFill>
                  <a:srgbClr val="FF804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55" name="Line 1308"/>
              <p:cNvSpPr>
                <a:spLocks noChangeShapeType="1"/>
              </p:cNvSpPr>
              <p:nvPr/>
            </p:nvSpPr>
            <p:spPr bwMode="auto">
              <a:xfrm flipV="1">
                <a:off x="1439862" y="6942138"/>
                <a:ext cx="39687" cy="3175"/>
              </a:xfrm>
              <a:prstGeom prst="line">
                <a:avLst/>
              </a:prstGeom>
              <a:noFill/>
              <a:ln w="12700" cap="rnd">
                <a:solidFill>
                  <a:srgbClr val="FF804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56" name="Line 1309"/>
              <p:cNvSpPr>
                <a:spLocks noChangeShapeType="1"/>
              </p:cNvSpPr>
              <p:nvPr/>
            </p:nvSpPr>
            <p:spPr bwMode="auto">
              <a:xfrm flipV="1">
                <a:off x="1479550" y="6938963"/>
                <a:ext cx="39687" cy="3175"/>
              </a:xfrm>
              <a:prstGeom prst="line">
                <a:avLst/>
              </a:prstGeom>
              <a:noFill/>
              <a:ln w="12700" cap="rnd">
                <a:solidFill>
                  <a:srgbClr val="FF804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57" name="Line 1310"/>
              <p:cNvSpPr>
                <a:spLocks noChangeShapeType="1"/>
              </p:cNvSpPr>
              <p:nvPr/>
            </p:nvSpPr>
            <p:spPr bwMode="auto">
              <a:xfrm flipV="1">
                <a:off x="1519237" y="6932613"/>
                <a:ext cx="41275" cy="6350"/>
              </a:xfrm>
              <a:prstGeom prst="line">
                <a:avLst/>
              </a:prstGeom>
              <a:noFill/>
              <a:ln w="12700" cap="rnd">
                <a:solidFill>
                  <a:srgbClr val="FF804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58" name="Line 1311"/>
              <p:cNvSpPr>
                <a:spLocks noChangeShapeType="1"/>
              </p:cNvSpPr>
              <p:nvPr/>
            </p:nvSpPr>
            <p:spPr bwMode="auto">
              <a:xfrm>
                <a:off x="1560512" y="6932613"/>
                <a:ext cx="39687" cy="3175"/>
              </a:xfrm>
              <a:prstGeom prst="line">
                <a:avLst/>
              </a:prstGeom>
              <a:noFill/>
              <a:ln w="12700" cap="rnd">
                <a:solidFill>
                  <a:srgbClr val="FF804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59" name="Line 1312"/>
              <p:cNvSpPr>
                <a:spLocks noChangeShapeType="1"/>
              </p:cNvSpPr>
              <p:nvPr/>
            </p:nvSpPr>
            <p:spPr bwMode="auto">
              <a:xfrm flipV="1">
                <a:off x="1600200" y="6934200"/>
                <a:ext cx="39687" cy="1588"/>
              </a:xfrm>
              <a:prstGeom prst="line">
                <a:avLst/>
              </a:prstGeom>
              <a:noFill/>
              <a:ln w="12700" cap="rnd">
                <a:solidFill>
                  <a:srgbClr val="FF804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60" name="Line 1313"/>
              <p:cNvSpPr>
                <a:spLocks noChangeShapeType="1"/>
              </p:cNvSpPr>
              <p:nvPr/>
            </p:nvSpPr>
            <p:spPr bwMode="auto">
              <a:xfrm>
                <a:off x="1639887" y="6934200"/>
                <a:ext cx="39687" cy="7938"/>
              </a:xfrm>
              <a:prstGeom prst="line">
                <a:avLst/>
              </a:prstGeom>
              <a:noFill/>
              <a:ln w="12700" cap="rnd">
                <a:solidFill>
                  <a:srgbClr val="FF804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61" name="Line 1314"/>
              <p:cNvSpPr>
                <a:spLocks noChangeShapeType="1"/>
              </p:cNvSpPr>
              <p:nvPr/>
            </p:nvSpPr>
            <p:spPr bwMode="auto">
              <a:xfrm>
                <a:off x="1679575" y="6942138"/>
                <a:ext cx="39687" cy="1588"/>
              </a:xfrm>
              <a:prstGeom prst="line">
                <a:avLst/>
              </a:prstGeom>
              <a:noFill/>
              <a:ln w="12700" cap="rnd">
                <a:solidFill>
                  <a:srgbClr val="FF804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62" name="Line 1315"/>
              <p:cNvSpPr>
                <a:spLocks noChangeShapeType="1"/>
              </p:cNvSpPr>
              <p:nvPr/>
            </p:nvSpPr>
            <p:spPr bwMode="auto">
              <a:xfrm flipV="1">
                <a:off x="1719262" y="6937375"/>
                <a:ext cx="39687" cy="6350"/>
              </a:xfrm>
              <a:prstGeom prst="line">
                <a:avLst/>
              </a:prstGeom>
              <a:noFill/>
              <a:ln w="12700" cap="rnd">
                <a:solidFill>
                  <a:srgbClr val="FF804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63" name="Line 1316"/>
              <p:cNvSpPr>
                <a:spLocks noChangeShapeType="1"/>
              </p:cNvSpPr>
              <p:nvPr/>
            </p:nvSpPr>
            <p:spPr bwMode="auto">
              <a:xfrm flipV="1">
                <a:off x="1758950" y="6931025"/>
                <a:ext cx="41275" cy="6350"/>
              </a:xfrm>
              <a:prstGeom prst="line">
                <a:avLst/>
              </a:prstGeom>
              <a:noFill/>
              <a:ln w="12700" cap="rnd">
                <a:solidFill>
                  <a:srgbClr val="FF804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64" name="Line 1317"/>
              <p:cNvSpPr>
                <a:spLocks noChangeShapeType="1"/>
              </p:cNvSpPr>
              <p:nvPr/>
            </p:nvSpPr>
            <p:spPr bwMode="auto">
              <a:xfrm flipV="1">
                <a:off x="1800225" y="6931025"/>
                <a:ext cx="39687" cy="1588"/>
              </a:xfrm>
              <a:prstGeom prst="line">
                <a:avLst/>
              </a:prstGeom>
              <a:noFill/>
              <a:ln w="12700" cap="rnd">
                <a:solidFill>
                  <a:srgbClr val="FF804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65" name="Line 1318"/>
              <p:cNvSpPr>
                <a:spLocks noChangeShapeType="1"/>
              </p:cNvSpPr>
              <p:nvPr/>
            </p:nvSpPr>
            <p:spPr bwMode="auto">
              <a:xfrm>
                <a:off x="1839912" y="6931025"/>
                <a:ext cx="39687" cy="1588"/>
              </a:xfrm>
              <a:prstGeom prst="line">
                <a:avLst/>
              </a:prstGeom>
              <a:noFill/>
              <a:ln w="12700" cap="rnd">
                <a:solidFill>
                  <a:srgbClr val="FF804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66" name="Line 1319"/>
              <p:cNvSpPr>
                <a:spLocks noChangeShapeType="1"/>
              </p:cNvSpPr>
              <p:nvPr/>
            </p:nvSpPr>
            <p:spPr bwMode="auto">
              <a:xfrm>
                <a:off x="1879600" y="6932613"/>
                <a:ext cx="39687" cy="6350"/>
              </a:xfrm>
              <a:prstGeom prst="line">
                <a:avLst/>
              </a:prstGeom>
              <a:noFill/>
              <a:ln w="12700" cap="rnd">
                <a:solidFill>
                  <a:srgbClr val="FF804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67" name="Line 1320"/>
              <p:cNvSpPr>
                <a:spLocks noChangeShapeType="1"/>
              </p:cNvSpPr>
              <p:nvPr/>
            </p:nvSpPr>
            <p:spPr bwMode="auto">
              <a:xfrm flipV="1">
                <a:off x="1919287" y="6931025"/>
                <a:ext cx="39687" cy="7938"/>
              </a:xfrm>
              <a:prstGeom prst="line">
                <a:avLst/>
              </a:prstGeom>
              <a:noFill/>
              <a:ln w="12700" cap="rnd">
                <a:solidFill>
                  <a:srgbClr val="FF804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68" name="Line 1321"/>
              <p:cNvSpPr>
                <a:spLocks noChangeShapeType="1"/>
              </p:cNvSpPr>
              <p:nvPr/>
            </p:nvSpPr>
            <p:spPr bwMode="auto">
              <a:xfrm flipV="1">
                <a:off x="1958975" y="6923088"/>
                <a:ext cx="41275" cy="7938"/>
              </a:xfrm>
              <a:prstGeom prst="line">
                <a:avLst/>
              </a:prstGeom>
              <a:noFill/>
              <a:ln w="12700" cap="rnd">
                <a:solidFill>
                  <a:srgbClr val="FF804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69" name="Line 1322"/>
              <p:cNvSpPr>
                <a:spLocks noChangeShapeType="1"/>
              </p:cNvSpPr>
              <p:nvPr/>
            </p:nvSpPr>
            <p:spPr bwMode="auto">
              <a:xfrm>
                <a:off x="2000250" y="6923088"/>
                <a:ext cx="39687" cy="4763"/>
              </a:xfrm>
              <a:prstGeom prst="line">
                <a:avLst/>
              </a:prstGeom>
              <a:noFill/>
              <a:ln w="12700" cap="rnd">
                <a:solidFill>
                  <a:srgbClr val="FF804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70" name="Line 1323"/>
              <p:cNvSpPr>
                <a:spLocks noChangeShapeType="1"/>
              </p:cNvSpPr>
              <p:nvPr/>
            </p:nvSpPr>
            <p:spPr bwMode="auto">
              <a:xfrm>
                <a:off x="2039937" y="6927850"/>
                <a:ext cx="39687" cy="4763"/>
              </a:xfrm>
              <a:prstGeom prst="line">
                <a:avLst/>
              </a:prstGeom>
              <a:noFill/>
              <a:ln w="12700" cap="rnd">
                <a:solidFill>
                  <a:srgbClr val="FF804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71" name="Line 1324"/>
              <p:cNvSpPr>
                <a:spLocks noChangeShapeType="1"/>
              </p:cNvSpPr>
              <p:nvPr/>
            </p:nvSpPr>
            <p:spPr bwMode="auto">
              <a:xfrm>
                <a:off x="2079625" y="6932613"/>
                <a:ext cx="39687" cy="3175"/>
              </a:xfrm>
              <a:prstGeom prst="line">
                <a:avLst/>
              </a:prstGeom>
              <a:noFill/>
              <a:ln w="12700" cap="rnd">
                <a:solidFill>
                  <a:srgbClr val="FF804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72" name="Line 1325"/>
              <p:cNvSpPr>
                <a:spLocks noChangeShapeType="1"/>
              </p:cNvSpPr>
              <p:nvPr/>
            </p:nvSpPr>
            <p:spPr bwMode="auto">
              <a:xfrm flipV="1">
                <a:off x="2119312" y="6935788"/>
                <a:ext cx="39687" cy="1588"/>
              </a:xfrm>
              <a:prstGeom prst="line">
                <a:avLst/>
              </a:prstGeom>
              <a:noFill/>
              <a:ln w="12700" cap="rnd">
                <a:solidFill>
                  <a:srgbClr val="FF804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73" name="Line 1326"/>
              <p:cNvSpPr>
                <a:spLocks noChangeShapeType="1"/>
              </p:cNvSpPr>
              <p:nvPr/>
            </p:nvSpPr>
            <p:spPr bwMode="auto">
              <a:xfrm>
                <a:off x="2159000" y="6935788"/>
                <a:ext cx="41275" cy="3175"/>
              </a:xfrm>
              <a:prstGeom prst="line">
                <a:avLst/>
              </a:prstGeom>
              <a:noFill/>
              <a:ln w="12700" cap="rnd">
                <a:solidFill>
                  <a:srgbClr val="FF804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74" name="Line 1327"/>
              <p:cNvSpPr>
                <a:spLocks noChangeShapeType="1"/>
              </p:cNvSpPr>
              <p:nvPr/>
            </p:nvSpPr>
            <p:spPr bwMode="auto">
              <a:xfrm>
                <a:off x="2200275" y="6938963"/>
                <a:ext cx="39687" cy="3175"/>
              </a:xfrm>
              <a:prstGeom prst="line">
                <a:avLst/>
              </a:prstGeom>
              <a:noFill/>
              <a:ln w="12700" cap="rnd">
                <a:solidFill>
                  <a:srgbClr val="FF804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75" name="Line 1328"/>
              <p:cNvSpPr>
                <a:spLocks noChangeShapeType="1"/>
              </p:cNvSpPr>
              <p:nvPr/>
            </p:nvSpPr>
            <p:spPr bwMode="auto">
              <a:xfrm>
                <a:off x="2239962" y="6942138"/>
                <a:ext cx="39687" cy="3175"/>
              </a:xfrm>
              <a:prstGeom prst="line">
                <a:avLst/>
              </a:prstGeom>
              <a:noFill/>
              <a:ln w="12700" cap="rnd">
                <a:solidFill>
                  <a:srgbClr val="FF804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76" name="Line 1329"/>
              <p:cNvSpPr>
                <a:spLocks noChangeShapeType="1"/>
              </p:cNvSpPr>
              <p:nvPr/>
            </p:nvSpPr>
            <p:spPr bwMode="auto">
              <a:xfrm flipV="1">
                <a:off x="2279650" y="6938963"/>
                <a:ext cx="39687" cy="6350"/>
              </a:xfrm>
              <a:prstGeom prst="line">
                <a:avLst/>
              </a:prstGeom>
              <a:noFill/>
              <a:ln w="12700" cap="rnd">
                <a:solidFill>
                  <a:srgbClr val="FF804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77" name="Line 1330"/>
              <p:cNvSpPr>
                <a:spLocks noChangeShapeType="1"/>
              </p:cNvSpPr>
              <p:nvPr/>
            </p:nvSpPr>
            <p:spPr bwMode="auto">
              <a:xfrm flipV="1">
                <a:off x="2319337" y="6937375"/>
                <a:ext cx="39687" cy="1588"/>
              </a:xfrm>
              <a:prstGeom prst="line">
                <a:avLst/>
              </a:prstGeom>
              <a:noFill/>
              <a:ln w="12700" cap="rnd">
                <a:solidFill>
                  <a:srgbClr val="FF804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78" name="Line 1331"/>
              <p:cNvSpPr>
                <a:spLocks noChangeShapeType="1"/>
              </p:cNvSpPr>
              <p:nvPr/>
            </p:nvSpPr>
            <p:spPr bwMode="auto">
              <a:xfrm>
                <a:off x="2359025" y="6937375"/>
                <a:ext cx="41275" cy="3175"/>
              </a:xfrm>
              <a:prstGeom prst="line">
                <a:avLst/>
              </a:prstGeom>
              <a:noFill/>
              <a:ln w="12700" cap="rnd">
                <a:solidFill>
                  <a:srgbClr val="FF804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79" name="Line 1332"/>
              <p:cNvSpPr>
                <a:spLocks noChangeShapeType="1"/>
              </p:cNvSpPr>
              <p:nvPr/>
            </p:nvSpPr>
            <p:spPr bwMode="auto">
              <a:xfrm flipV="1">
                <a:off x="2400300" y="6934200"/>
                <a:ext cx="39687" cy="6350"/>
              </a:xfrm>
              <a:prstGeom prst="line">
                <a:avLst/>
              </a:prstGeom>
              <a:noFill/>
              <a:ln w="12700" cap="rnd">
                <a:solidFill>
                  <a:srgbClr val="FF804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80" name="Line 1333"/>
              <p:cNvSpPr>
                <a:spLocks noChangeShapeType="1"/>
              </p:cNvSpPr>
              <p:nvPr/>
            </p:nvSpPr>
            <p:spPr bwMode="auto">
              <a:xfrm flipV="1">
                <a:off x="2439987" y="6934200"/>
                <a:ext cx="39687" cy="1588"/>
              </a:xfrm>
              <a:prstGeom prst="line">
                <a:avLst/>
              </a:prstGeom>
              <a:noFill/>
              <a:ln w="12700" cap="rnd">
                <a:solidFill>
                  <a:srgbClr val="FF804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81" name="Line 1334"/>
              <p:cNvSpPr>
                <a:spLocks noChangeShapeType="1"/>
              </p:cNvSpPr>
              <p:nvPr/>
            </p:nvSpPr>
            <p:spPr bwMode="auto">
              <a:xfrm>
                <a:off x="2479675" y="6934200"/>
                <a:ext cx="39687" cy="1588"/>
              </a:xfrm>
              <a:prstGeom prst="line">
                <a:avLst/>
              </a:prstGeom>
              <a:noFill/>
              <a:ln w="12700" cap="rnd">
                <a:solidFill>
                  <a:srgbClr val="FF804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82" name="Line 1335"/>
              <p:cNvSpPr>
                <a:spLocks noChangeShapeType="1"/>
              </p:cNvSpPr>
              <p:nvPr/>
            </p:nvSpPr>
            <p:spPr bwMode="auto">
              <a:xfrm flipV="1">
                <a:off x="2519362" y="6931025"/>
                <a:ext cx="39687" cy="3175"/>
              </a:xfrm>
              <a:prstGeom prst="line">
                <a:avLst/>
              </a:prstGeom>
              <a:noFill/>
              <a:ln w="12700" cap="rnd">
                <a:solidFill>
                  <a:srgbClr val="FF804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83" name="Line 1336"/>
              <p:cNvSpPr>
                <a:spLocks noChangeShapeType="1"/>
              </p:cNvSpPr>
              <p:nvPr/>
            </p:nvSpPr>
            <p:spPr bwMode="auto">
              <a:xfrm flipV="1">
                <a:off x="2559050" y="6926263"/>
                <a:ext cx="41275" cy="4763"/>
              </a:xfrm>
              <a:prstGeom prst="line">
                <a:avLst/>
              </a:prstGeom>
              <a:noFill/>
              <a:ln w="12700" cap="rnd">
                <a:solidFill>
                  <a:srgbClr val="FF804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84" name="Line 1337"/>
              <p:cNvSpPr>
                <a:spLocks noChangeShapeType="1"/>
              </p:cNvSpPr>
              <p:nvPr/>
            </p:nvSpPr>
            <p:spPr bwMode="auto">
              <a:xfrm>
                <a:off x="2600325" y="6926263"/>
                <a:ext cx="39687" cy="6350"/>
              </a:xfrm>
              <a:prstGeom prst="line">
                <a:avLst/>
              </a:prstGeom>
              <a:noFill/>
              <a:ln w="12700" cap="rnd">
                <a:solidFill>
                  <a:srgbClr val="FF804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85" name="Line 1338"/>
              <p:cNvSpPr>
                <a:spLocks noChangeShapeType="1"/>
              </p:cNvSpPr>
              <p:nvPr/>
            </p:nvSpPr>
            <p:spPr bwMode="auto">
              <a:xfrm flipV="1">
                <a:off x="2640012" y="6921500"/>
                <a:ext cx="39687" cy="11113"/>
              </a:xfrm>
              <a:prstGeom prst="line">
                <a:avLst/>
              </a:prstGeom>
              <a:noFill/>
              <a:ln w="12700" cap="rnd">
                <a:solidFill>
                  <a:srgbClr val="FF804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86" name="Line 1339"/>
              <p:cNvSpPr>
                <a:spLocks noChangeShapeType="1"/>
              </p:cNvSpPr>
              <p:nvPr/>
            </p:nvSpPr>
            <p:spPr bwMode="auto">
              <a:xfrm>
                <a:off x="2679700" y="6921500"/>
                <a:ext cx="39687" cy="6350"/>
              </a:xfrm>
              <a:prstGeom prst="line">
                <a:avLst/>
              </a:prstGeom>
              <a:noFill/>
              <a:ln w="12700" cap="rnd">
                <a:solidFill>
                  <a:srgbClr val="FF804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87" name="Line 1340"/>
              <p:cNvSpPr>
                <a:spLocks noChangeShapeType="1"/>
              </p:cNvSpPr>
              <p:nvPr/>
            </p:nvSpPr>
            <p:spPr bwMode="auto">
              <a:xfrm flipV="1">
                <a:off x="2719387" y="6926263"/>
                <a:ext cx="39687" cy="1588"/>
              </a:xfrm>
              <a:prstGeom prst="line">
                <a:avLst/>
              </a:prstGeom>
              <a:noFill/>
              <a:ln w="12700" cap="rnd">
                <a:solidFill>
                  <a:srgbClr val="FF804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88" name="Line 1341"/>
              <p:cNvSpPr>
                <a:spLocks noChangeShapeType="1"/>
              </p:cNvSpPr>
              <p:nvPr/>
            </p:nvSpPr>
            <p:spPr bwMode="auto">
              <a:xfrm>
                <a:off x="2759075" y="6926263"/>
                <a:ext cx="41275" cy="1588"/>
              </a:xfrm>
              <a:prstGeom prst="line">
                <a:avLst/>
              </a:prstGeom>
              <a:noFill/>
              <a:ln w="12700" cap="rnd">
                <a:solidFill>
                  <a:srgbClr val="FF804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89" name="Line 1342"/>
              <p:cNvSpPr>
                <a:spLocks noChangeShapeType="1"/>
              </p:cNvSpPr>
              <p:nvPr/>
            </p:nvSpPr>
            <p:spPr bwMode="auto">
              <a:xfrm flipV="1">
                <a:off x="2800350" y="6918325"/>
                <a:ext cx="39687" cy="9525"/>
              </a:xfrm>
              <a:prstGeom prst="line">
                <a:avLst/>
              </a:prstGeom>
              <a:noFill/>
              <a:ln w="12700" cap="rnd">
                <a:solidFill>
                  <a:srgbClr val="FF804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90" name="Line 1343"/>
              <p:cNvSpPr>
                <a:spLocks noChangeShapeType="1"/>
              </p:cNvSpPr>
              <p:nvPr/>
            </p:nvSpPr>
            <p:spPr bwMode="auto">
              <a:xfrm>
                <a:off x="2840037" y="6918325"/>
                <a:ext cx="39687" cy="6350"/>
              </a:xfrm>
              <a:prstGeom prst="line">
                <a:avLst/>
              </a:prstGeom>
              <a:noFill/>
              <a:ln w="12700" cap="rnd">
                <a:solidFill>
                  <a:srgbClr val="FF804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91" name="Line 1344"/>
              <p:cNvSpPr>
                <a:spLocks noChangeShapeType="1"/>
              </p:cNvSpPr>
              <p:nvPr/>
            </p:nvSpPr>
            <p:spPr bwMode="auto">
              <a:xfrm>
                <a:off x="2879725" y="6924675"/>
                <a:ext cx="39687" cy="7938"/>
              </a:xfrm>
              <a:prstGeom prst="line">
                <a:avLst/>
              </a:prstGeom>
              <a:noFill/>
              <a:ln w="12700" cap="rnd">
                <a:solidFill>
                  <a:srgbClr val="FF804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92" name="Line 1345"/>
              <p:cNvSpPr>
                <a:spLocks noChangeShapeType="1"/>
              </p:cNvSpPr>
              <p:nvPr/>
            </p:nvSpPr>
            <p:spPr bwMode="auto">
              <a:xfrm flipV="1">
                <a:off x="2919412" y="6924675"/>
                <a:ext cx="39687" cy="7938"/>
              </a:xfrm>
              <a:prstGeom prst="line">
                <a:avLst/>
              </a:prstGeom>
              <a:noFill/>
              <a:ln w="12700" cap="rnd">
                <a:solidFill>
                  <a:srgbClr val="FF804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93" name="Line 1346"/>
              <p:cNvSpPr>
                <a:spLocks noChangeShapeType="1"/>
              </p:cNvSpPr>
              <p:nvPr/>
            </p:nvSpPr>
            <p:spPr bwMode="auto">
              <a:xfrm>
                <a:off x="2959100" y="6924675"/>
                <a:ext cx="41275" cy="6350"/>
              </a:xfrm>
              <a:prstGeom prst="line">
                <a:avLst/>
              </a:prstGeom>
              <a:noFill/>
              <a:ln w="12700" cap="rnd">
                <a:solidFill>
                  <a:srgbClr val="FF804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94" name="Line 1347"/>
              <p:cNvSpPr>
                <a:spLocks noChangeShapeType="1"/>
              </p:cNvSpPr>
              <p:nvPr/>
            </p:nvSpPr>
            <p:spPr bwMode="auto">
              <a:xfrm>
                <a:off x="3000375" y="6931025"/>
                <a:ext cx="39687" cy="1588"/>
              </a:xfrm>
              <a:prstGeom prst="line">
                <a:avLst/>
              </a:prstGeom>
              <a:noFill/>
              <a:ln w="12700" cap="rnd">
                <a:solidFill>
                  <a:srgbClr val="FF804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95" name="Line 1348"/>
              <p:cNvSpPr>
                <a:spLocks noChangeShapeType="1"/>
              </p:cNvSpPr>
              <p:nvPr/>
            </p:nvSpPr>
            <p:spPr bwMode="auto">
              <a:xfrm flipV="1">
                <a:off x="3040062" y="6931025"/>
                <a:ext cx="39687" cy="1588"/>
              </a:xfrm>
              <a:prstGeom prst="line">
                <a:avLst/>
              </a:prstGeom>
              <a:noFill/>
              <a:ln w="12700" cap="rnd">
                <a:solidFill>
                  <a:srgbClr val="FF804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96" name="Line 1349"/>
              <p:cNvSpPr>
                <a:spLocks noChangeShapeType="1"/>
              </p:cNvSpPr>
              <p:nvPr/>
            </p:nvSpPr>
            <p:spPr bwMode="auto">
              <a:xfrm flipV="1">
                <a:off x="3079750" y="6929438"/>
                <a:ext cx="39687" cy="1588"/>
              </a:xfrm>
              <a:prstGeom prst="line">
                <a:avLst/>
              </a:prstGeom>
              <a:noFill/>
              <a:ln w="12700" cap="rnd">
                <a:solidFill>
                  <a:srgbClr val="FF804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97" name="Line 1350"/>
              <p:cNvSpPr>
                <a:spLocks noChangeShapeType="1"/>
              </p:cNvSpPr>
              <p:nvPr/>
            </p:nvSpPr>
            <p:spPr bwMode="auto">
              <a:xfrm flipV="1">
                <a:off x="3119437" y="6923088"/>
                <a:ext cx="39687" cy="6350"/>
              </a:xfrm>
              <a:prstGeom prst="line">
                <a:avLst/>
              </a:prstGeom>
              <a:noFill/>
              <a:ln w="12700" cap="rnd">
                <a:solidFill>
                  <a:srgbClr val="FF804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98" name="Line 1351"/>
              <p:cNvSpPr>
                <a:spLocks noChangeShapeType="1"/>
              </p:cNvSpPr>
              <p:nvPr/>
            </p:nvSpPr>
            <p:spPr bwMode="auto">
              <a:xfrm flipV="1">
                <a:off x="3159125" y="6915150"/>
                <a:ext cx="41275" cy="7938"/>
              </a:xfrm>
              <a:prstGeom prst="line">
                <a:avLst/>
              </a:prstGeom>
              <a:noFill/>
              <a:ln w="12700" cap="rnd">
                <a:solidFill>
                  <a:srgbClr val="FF804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99" name="Line 1352"/>
              <p:cNvSpPr>
                <a:spLocks noChangeShapeType="1"/>
              </p:cNvSpPr>
              <p:nvPr/>
            </p:nvSpPr>
            <p:spPr bwMode="auto">
              <a:xfrm flipV="1">
                <a:off x="3200400" y="6904038"/>
                <a:ext cx="39687" cy="11113"/>
              </a:xfrm>
              <a:prstGeom prst="line">
                <a:avLst/>
              </a:prstGeom>
              <a:noFill/>
              <a:ln w="12700" cap="rnd">
                <a:solidFill>
                  <a:srgbClr val="FF804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00" name="Line 1353"/>
              <p:cNvSpPr>
                <a:spLocks noChangeShapeType="1"/>
              </p:cNvSpPr>
              <p:nvPr/>
            </p:nvSpPr>
            <p:spPr bwMode="auto">
              <a:xfrm flipV="1">
                <a:off x="3240087" y="6897688"/>
                <a:ext cx="39687" cy="6350"/>
              </a:xfrm>
              <a:prstGeom prst="line">
                <a:avLst/>
              </a:prstGeom>
              <a:noFill/>
              <a:ln w="12700" cap="rnd">
                <a:solidFill>
                  <a:srgbClr val="FF804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01" name="Line 1354"/>
              <p:cNvSpPr>
                <a:spLocks noChangeShapeType="1"/>
              </p:cNvSpPr>
              <p:nvPr/>
            </p:nvSpPr>
            <p:spPr bwMode="auto">
              <a:xfrm flipV="1">
                <a:off x="3279775" y="6892925"/>
                <a:ext cx="39687" cy="4763"/>
              </a:xfrm>
              <a:prstGeom prst="line">
                <a:avLst/>
              </a:prstGeom>
              <a:noFill/>
              <a:ln w="12700" cap="rnd">
                <a:solidFill>
                  <a:srgbClr val="FF804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02" name="Line 1355"/>
              <p:cNvSpPr>
                <a:spLocks noChangeShapeType="1"/>
              </p:cNvSpPr>
              <p:nvPr/>
            </p:nvSpPr>
            <p:spPr bwMode="auto">
              <a:xfrm>
                <a:off x="3319462" y="6892925"/>
                <a:ext cx="39687" cy="7938"/>
              </a:xfrm>
              <a:prstGeom prst="line">
                <a:avLst/>
              </a:prstGeom>
              <a:noFill/>
              <a:ln w="12700" cap="rnd">
                <a:solidFill>
                  <a:srgbClr val="FF804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03" name="Line 1356"/>
              <p:cNvSpPr>
                <a:spLocks noChangeShapeType="1"/>
              </p:cNvSpPr>
              <p:nvPr/>
            </p:nvSpPr>
            <p:spPr bwMode="auto">
              <a:xfrm>
                <a:off x="3359150" y="6900863"/>
                <a:ext cx="39687" cy="3175"/>
              </a:xfrm>
              <a:prstGeom prst="line">
                <a:avLst/>
              </a:prstGeom>
              <a:noFill/>
              <a:ln w="12700" cap="rnd">
                <a:solidFill>
                  <a:srgbClr val="FF804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04" name="Line 1357"/>
              <p:cNvSpPr>
                <a:spLocks noChangeShapeType="1"/>
              </p:cNvSpPr>
              <p:nvPr/>
            </p:nvSpPr>
            <p:spPr bwMode="auto">
              <a:xfrm flipV="1">
                <a:off x="3398837" y="6892925"/>
                <a:ext cx="41275" cy="11113"/>
              </a:xfrm>
              <a:prstGeom prst="line">
                <a:avLst/>
              </a:prstGeom>
              <a:noFill/>
              <a:ln w="12700" cap="rnd">
                <a:solidFill>
                  <a:srgbClr val="FF804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05" name="Line 1358"/>
              <p:cNvSpPr>
                <a:spLocks noChangeShapeType="1"/>
              </p:cNvSpPr>
              <p:nvPr/>
            </p:nvSpPr>
            <p:spPr bwMode="auto">
              <a:xfrm flipV="1">
                <a:off x="3440112" y="6891338"/>
                <a:ext cx="39687" cy="1588"/>
              </a:xfrm>
              <a:prstGeom prst="line">
                <a:avLst/>
              </a:prstGeom>
              <a:noFill/>
              <a:ln w="12700" cap="rnd">
                <a:solidFill>
                  <a:srgbClr val="FF804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06" name="Line 1359"/>
              <p:cNvSpPr>
                <a:spLocks noChangeShapeType="1"/>
              </p:cNvSpPr>
              <p:nvPr/>
            </p:nvSpPr>
            <p:spPr bwMode="auto">
              <a:xfrm flipV="1">
                <a:off x="3479800" y="6880225"/>
                <a:ext cx="39687" cy="11113"/>
              </a:xfrm>
              <a:prstGeom prst="line">
                <a:avLst/>
              </a:prstGeom>
              <a:noFill/>
              <a:ln w="12700" cap="rnd">
                <a:solidFill>
                  <a:srgbClr val="FF804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07" name="Line 1360"/>
              <p:cNvSpPr>
                <a:spLocks noChangeShapeType="1"/>
              </p:cNvSpPr>
              <p:nvPr/>
            </p:nvSpPr>
            <p:spPr bwMode="auto">
              <a:xfrm flipV="1">
                <a:off x="3519487" y="6862763"/>
                <a:ext cx="39687" cy="17463"/>
              </a:xfrm>
              <a:prstGeom prst="line">
                <a:avLst/>
              </a:prstGeom>
              <a:noFill/>
              <a:ln w="12700" cap="rnd">
                <a:solidFill>
                  <a:srgbClr val="FF804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08" name="Line 1361"/>
              <p:cNvSpPr>
                <a:spLocks noChangeShapeType="1"/>
              </p:cNvSpPr>
              <p:nvPr/>
            </p:nvSpPr>
            <p:spPr bwMode="auto">
              <a:xfrm>
                <a:off x="3559175" y="6862763"/>
                <a:ext cx="39687" cy="3175"/>
              </a:xfrm>
              <a:prstGeom prst="line">
                <a:avLst/>
              </a:prstGeom>
              <a:noFill/>
              <a:ln w="12700" cap="rnd">
                <a:solidFill>
                  <a:srgbClr val="FF804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09" name="Line 1362"/>
              <p:cNvSpPr>
                <a:spLocks noChangeShapeType="1"/>
              </p:cNvSpPr>
              <p:nvPr/>
            </p:nvSpPr>
            <p:spPr bwMode="auto">
              <a:xfrm flipV="1">
                <a:off x="3598862" y="6861175"/>
                <a:ext cx="41275" cy="4763"/>
              </a:xfrm>
              <a:prstGeom prst="line">
                <a:avLst/>
              </a:prstGeom>
              <a:noFill/>
              <a:ln w="12700" cap="rnd">
                <a:solidFill>
                  <a:srgbClr val="FF804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10" name="Line 1363"/>
              <p:cNvSpPr>
                <a:spLocks noChangeShapeType="1"/>
              </p:cNvSpPr>
              <p:nvPr/>
            </p:nvSpPr>
            <p:spPr bwMode="auto">
              <a:xfrm flipV="1">
                <a:off x="3640137" y="6840538"/>
                <a:ext cx="39687" cy="20638"/>
              </a:xfrm>
              <a:prstGeom prst="line">
                <a:avLst/>
              </a:prstGeom>
              <a:noFill/>
              <a:ln w="12700" cap="rnd">
                <a:solidFill>
                  <a:srgbClr val="FF804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11" name="Line 1364"/>
              <p:cNvSpPr>
                <a:spLocks noChangeShapeType="1"/>
              </p:cNvSpPr>
              <p:nvPr/>
            </p:nvSpPr>
            <p:spPr bwMode="auto">
              <a:xfrm flipV="1">
                <a:off x="3679825" y="6810375"/>
                <a:ext cx="39687" cy="30163"/>
              </a:xfrm>
              <a:prstGeom prst="line">
                <a:avLst/>
              </a:prstGeom>
              <a:noFill/>
              <a:ln w="12700" cap="rnd">
                <a:solidFill>
                  <a:srgbClr val="FF804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12" name="Line 1365"/>
              <p:cNvSpPr>
                <a:spLocks noChangeShapeType="1"/>
              </p:cNvSpPr>
              <p:nvPr/>
            </p:nvSpPr>
            <p:spPr bwMode="auto">
              <a:xfrm flipV="1">
                <a:off x="3719512" y="6789738"/>
                <a:ext cx="39687" cy="20638"/>
              </a:xfrm>
              <a:prstGeom prst="line">
                <a:avLst/>
              </a:prstGeom>
              <a:noFill/>
              <a:ln w="12700" cap="rnd">
                <a:solidFill>
                  <a:srgbClr val="FF804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13" name="Line 1366"/>
              <p:cNvSpPr>
                <a:spLocks noChangeShapeType="1"/>
              </p:cNvSpPr>
              <p:nvPr/>
            </p:nvSpPr>
            <p:spPr bwMode="auto">
              <a:xfrm flipV="1">
                <a:off x="3759200" y="6759575"/>
                <a:ext cx="39687" cy="30163"/>
              </a:xfrm>
              <a:prstGeom prst="line">
                <a:avLst/>
              </a:prstGeom>
              <a:noFill/>
              <a:ln w="12700" cap="rnd">
                <a:solidFill>
                  <a:srgbClr val="FF804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14" name="Line 1367"/>
              <p:cNvSpPr>
                <a:spLocks noChangeShapeType="1"/>
              </p:cNvSpPr>
              <p:nvPr/>
            </p:nvSpPr>
            <p:spPr bwMode="auto">
              <a:xfrm flipV="1">
                <a:off x="3798887" y="6723063"/>
                <a:ext cx="41275" cy="36513"/>
              </a:xfrm>
              <a:prstGeom prst="line">
                <a:avLst/>
              </a:prstGeom>
              <a:noFill/>
              <a:ln w="12700" cap="rnd">
                <a:solidFill>
                  <a:srgbClr val="FF804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15" name="Line 1368"/>
              <p:cNvSpPr>
                <a:spLocks noChangeShapeType="1"/>
              </p:cNvSpPr>
              <p:nvPr/>
            </p:nvSpPr>
            <p:spPr bwMode="auto">
              <a:xfrm flipV="1">
                <a:off x="3840162" y="6667500"/>
                <a:ext cx="39687" cy="55563"/>
              </a:xfrm>
              <a:prstGeom prst="line">
                <a:avLst/>
              </a:prstGeom>
              <a:noFill/>
              <a:ln w="12700" cap="rnd">
                <a:solidFill>
                  <a:srgbClr val="FF804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16" name="Line 1369"/>
              <p:cNvSpPr>
                <a:spLocks noChangeShapeType="1"/>
              </p:cNvSpPr>
              <p:nvPr/>
            </p:nvSpPr>
            <p:spPr bwMode="auto">
              <a:xfrm flipV="1">
                <a:off x="3879850" y="6632575"/>
                <a:ext cx="39687" cy="34925"/>
              </a:xfrm>
              <a:prstGeom prst="line">
                <a:avLst/>
              </a:prstGeom>
              <a:noFill/>
              <a:ln w="12700" cap="rnd">
                <a:solidFill>
                  <a:srgbClr val="FF804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17" name="Line 1370"/>
              <p:cNvSpPr>
                <a:spLocks noChangeShapeType="1"/>
              </p:cNvSpPr>
              <p:nvPr/>
            </p:nvSpPr>
            <p:spPr bwMode="auto">
              <a:xfrm flipV="1">
                <a:off x="3919537" y="6616700"/>
                <a:ext cx="39687" cy="15875"/>
              </a:xfrm>
              <a:prstGeom prst="line">
                <a:avLst/>
              </a:prstGeom>
              <a:noFill/>
              <a:ln w="12700" cap="rnd">
                <a:solidFill>
                  <a:srgbClr val="FF804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18" name="Line 1371"/>
              <p:cNvSpPr>
                <a:spLocks noChangeShapeType="1"/>
              </p:cNvSpPr>
              <p:nvPr/>
            </p:nvSpPr>
            <p:spPr bwMode="auto">
              <a:xfrm flipV="1">
                <a:off x="3959225" y="6600825"/>
                <a:ext cx="39687" cy="15875"/>
              </a:xfrm>
              <a:prstGeom prst="line">
                <a:avLst/>
              </a:prstGeom>
              <a:noFill/>
              <a:ln w="12700" cap="rnd">
                <a:solidFill>
                  <a:srgbClr val="FF804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19" name="Line 1372"/>
              <p:cNvSpPr>
                <a:spLocks noChangeShapeType="1"/>
              </p:cNvSpPr>
              <p:nvPr/>
            </p:nvSpPr>
            <p:spPr bwMode="auto">
              <a:xfrm>
                <a:off x="3998912" y="6600825"/>
                <a:ext cx="41275" cy="4763"/>
              </a:xfrm>
              <a:prstGeom prst="line">
                <a:avLst/>
              </a:prstGeom>
              <a:noFill/>
              <a:ln w="12700" cap="rnd">
                <a:solidFill>
                  <a:srgbClr val="FF804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20" name="Line 1373"/>
              <p:cNvSpPr>
                <a:spLocks noChangeShapeType="1"/>
              </p:cNvSpPr>
              <p:nvPr/>
            </p:nvSpPr>
            <p:spPr bwMode="auto">
              <a:xfrm>
                <a:off x="4040187" y="6605588"/>
                <a:ext cx="39687" cy="4763"/>
              </a:xfrm>
              <a:prstGeom prst="line">
                <a:avLst/>
              </a:prstGeom>
              <a:noFill/>
              <a:ln w="12700" cap="rnd">
                <a:solidFill>
                  <a:srgbClr val="FF804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21" name="Line 1374"/>
              <p:cNvSpPr>
                <a:spLocks noChangeShapeType="1"/>
              </p:cNvSpPr>
              <p:nvPr/>
            </p:nvSpPr>
            <p:spPr bwMode="auto">
              <a:xfrm>
                <a:off x="4079875" y="6610350"/>
                <a:ext cx="39687" cy="47625"/>
              </a:xfrm>
              <a:prstGeom prst="line">
                <a:avLst/>
              </a:prstGeom>
              <a:noFill/>
              <a:ln w="12700" cap="rnd">
                <a:solidFill>
                  <a:srgbClr val="FF804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22" name="Line 1375"/>
              <p:cNvSpPr>
                <a:spLocks noChangeShapeType="1"/>
              </p:cNvSpPr>
              <p:nvPr/>
            </p:nvSpPr>
            <p:spPr bwMode="auto">
              <a:xfrm>
                <a:off x="4119562" y="6657975"/>
                <a:ext cx="39687" cy="44450"/>
              </a:xfrm>
              <a:prstGeom prst="line">
                <a:avLst/>
              </a:prstGeom>
              <a:noFill/>
              <a:ln w="12700" cap="rnd">
                <a:solidFill>
                  <a:srgbClr val="FF804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23" name="Line 1376"/>
              <p:cNvSpPr>
                <a:spLocks noChangeShapeType="1"/>
              </p:cNvSpPr>
              <p:nvPr/>
            </p:nvSpPr>
            <p:spPr bwMode="auto">
              <a:xfrm>
                <a:off x="4159250" y="6702425"/>
                <a:ext cx="39687" cy="47625"/>
              </a:xfrm>
              <a:prstGeom prst="line">
                <a:avLst/>
              </a:prstGeom>
              <a:noFill/>
              <a:ln w="12700" cap="rnd">
                <a:solidFill>
                  <a:srgbClr val="FF804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24" name="Line 1377"/>
              <p:cNvSpPr>
                <a:spLocks noChangeShapeType="1"/>
              </p:cNvSpPr>
              <p:nvPr/>
            </p:nvSpPr>
            <p:spPr bwMode="auto">
              <a:xfrm>
                <a:off x="4198937" y="6750050"/>
                <a:ext cx="41275" cy="34925"/>
              </a:xfrm>
              <a:prstGeom prst="line">
                <a:avLst/>
              </a:prstGeom>
              <a:noFill/>
              <a:ln w="12700" cap="rnd">
                <a:solidFill>
                  <a:srgbClr val="FF804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25" name="Line 1378"/>
              <p:cNvSpPr>
                <a:spLocks noChangeShapeType="1"/>
              </p:cNvSpPr>
              <p:nvPr/>
            </p:nvSpPr>
            <p:spPr bwMode="auto">
              <a:xfrm>
                <a:off x="4240212" y="6784975"/>
                <a:ext cx="39687" cy="12700"/>
              </a:xfrm>
              <a:prstGeom prst="line">
                <a:avLst/>
              </a:prstGeom>
              <a:noFill/>
              <a:ln w="12700" cap="rnd">
                <a:solidFill>
                  <a:srgbClr val="FF804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26" name="Line 1379"/>
              <p:cNvSpPr>
                <a:spLocks noChangeShapeType="1"/>
              </p:cNvSpPr>
              <p:nvPr/>
            </p:nvSpPr>
            <p:spPr bwMode="auto">
              <a:xfrm>
                <a:off x="4279900" y="6797675"/>
                <a:ext cx="39687" cy="22225"/>
              </a:xfrm>
              <a:prstGeom prst="line">
                <a:avLst/>
              </a:prstGeom>
              <a:noFill/>
              <a:ln w="12700" cap="rnd">
                <a:solidFill>
                  <a:srgbClr val="FF804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27" name="Line 1380"/>
              <p:cNvSpPr>
                <a:spLocks noChangeShapeType="1"/>
              </p:cNvSpPr>
              <p:nvPr/>
            </p:nvSpPr>
            <p:spPr bwMode="auto">
              <a:xfrm>
                <a:off x="4319587" y="6819900"/>
                <a:ext cx="39687" cy="6350"/>
              </a:xfrm>
              <a:prstGeom prst="line">
                <a:avLst/>
              </a:prstGeom>
              <a:noFill/>
              <a:ln w="12700" cap="rnd">
                <a:solidFill>
                  <a:srgbClr val="FF804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28" name="Line 1381"/>
              <p:cNvSpPr>
                <a:spLocks noChangeShapeType="1"/>
              </p:cNvSpPr>
              <p:nvPr/>
            </p:nvSpPr>
            <p:spPr bwMode="auto">
              <a:xfrm>
                <a:off x="4359275" y="6826250"/>
                <a:ext cx="39687" cy="7938"/>
              </a:xfrm>
              <a:prstGeom prst="line">
                <a:avLst/>
              </a:prstGeom>
              <a:noFill/>
              <a:ln w="12700" cap="rnd">
                <a:solidFill>
                  <a:srgbClr val="FF804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29" name="Line 1382"/>
              <p:cNvSpPr>
                <a:spLocks noChangeShapeType="1"/>
              </p:cNvSpPr>
              <p:nvPr/>
            </p:nvSpPr>
            <p:spPr bwMode="auto">
              <a:xfrm>
                <a:off x="4398962" y="6834188"/>
                <a:ext cx="41275" cy="12700"/>
              </a:xfrm>
              <a:prstGeom prst="line">
                <a:avLst/>
              </a:prstGeom>
              <a:noFill/>
              <a:ln w="12700" cap="rnd">
                <a:solidFill>
                  <a:srgbClr val="FF804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30" name="Line 1383"/>
              <p:cNvSpPr>
                <a:spLocks noChangeShapeType="1"/>
              </p:cNvSpPr>
              <p:nvPr/>
            </p:nvSpPr>
            <p:spPr bwMode="auto">
              <a:xfrm>
                <a:off x="4440237" y="6846888"/>
                <a:ext cx="39687" cy="6350"/>
              </a:xfrm>
              <a:prstGeom prst="line">
                <a:avLst/>
              </a:prstGeom>
              <a:noFill/>
              <a:ln w="12700" cap="rnd">
                <a:solidFill>
                  <a:srgbClr val="FF804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31" name="Line 1384"/>
              <p:cNvSpPr>
                <a:spLocks noChangeShapeType="1"/>
              </p:cNvSpPr>
              <p:nvPr/>
            </p:nvSpPr>
            <p:spPr bwMode="auto">
              <a:xfrm>
                <a:off x="4479925" y="6853238"/>
                <a:ext cx="39687" cy="1588"/>
              </a:xfrm>
              <a:prstGeom prst="line">
                <a:avLst/>
              </a:prstGeom>
              <a:noFill/>
              <a:ln w="12700" cap="rnd">
                <a:solidFill>
                  <a:srgbClr val="FF804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32" name="Line 1385"/>
              <p:cNvSpPr>
                <a:spLocks noChangeShapeType="1"/>
              </p:cNvSpPr>
              <p:nvPr/>
            </p:nvSpPr>
            <p:spPr bwMode="auto">
              <a:xfrm flipV="1">
                <a:off x="4519612" y="6827838"/>
                <a:ext cx="39687" cy="26988"/>
              </a:xfrm>
              <a:prstGeom prst="line">
                <a:avLst/>
              </a:prstGeom>
              <a:noFill/>
              <a:ln w="12700" cap="rnd">
                <a:solidFill>
                  <a:srgbClr val="FF804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33" name="Line 1386"/>
              <p:cNvSpPr>
                <a:spLocks noChangeShapeType="1"/>
              </p:cNvSpPr>
              <p:nvPr/>
            </p:nvSpPr>
            <p:spPr bwMode="auto">
              <a:xfrm flipV="1">
                <a:off x="4559300" y="6813550"/>
                <a:ext cx="39687" cy="14288"/>
              </a:xfrm>
              <a:prstGeom prst="line">
                <a:avLst/>
              </a:prstGeom>
              <a:noFill/>
              <a:ln w="12700" cap="rnd">
                <a:solidFill>
                  <a:srgbClr val="FF804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34" name="Line 1387"/>
              <p:cNvSpPr>
                <a:spLocks noChangeShapeType="1"/>
              </p:cNvSpPr>
              <p:nvPr/>
            </p:nvSpPr>
            <p:spPr bwMode="auto">
              <a:xfrm>
                <a:off x="4598987" y="6813550"/>
                <a:ext cx="41275" cy="15875"/>
              </a:xfrm>
              <a:prstGeom prst="line">
                <a:avLst/>
              </a:prstGeom>
              <a:noFill/>
              <a:ln w="12700" cap="rnd">
                <a:solidFill>
                  <a:srgbClr val="FF804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35" name="Line 1388"/>
              <p:cNvSpPr>
                <a:spLocks noChangeShapeType="1"/>
              </p:cNvSpPr>
              <p:nvPr/>
            </p:nvSpPr>
            <p:spPr bwMode="auto">
              <a:xfrm>
                <a:off x="4640262" y="6829425"/>
                <a:ext cx="39687" cy="7938"/>
              </a:xfrm>
              <a:prstGeom prst="line">
                <a:avLst/>
              </a:prstGeom>
              <a:noFill/>
              <a:ln w="12700" cap="rnd">
                <a:solidFill>
                  <a:srgbClr val="FF804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36" name="Line 1389"/>
              <p:cNvSpPr>
                <a:spLocks noChangeShapeType="1"/>
              </p:cNvSpPr>
              <p:nvPr/>
            </p:nvSpPr>
            <p:spPr bwMode="auto">
              <a:xfrm>
                <a:off x="4679950" y="6837363"/>
                <a:ext cx="39687" cy="1588"/>
              </a:xfrm>
              <a:prstGeom prst="line">
                <a:avLst/>
              </a:prstGeom>
              <a:noFill/>
              <a:ln w="12700" cap="rnd">
                <a:solidFill>
                  <a:srgbClr val="FF804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37" name="Line 1390"/>
              <p:cNvSpPr>
                <a:spLocks noChangeShapeType="1"/>
              </p:cNvSpPr>
              <p:nvPr/>
            </p:nvSpPr>
            <p:spPr bwMode="auto">
              <a:xfrm flipV="1">
                <a:off x="4719637" y="6831013"/>
                <a:ext cx="39687" cy="6350"/>
              </a:xfrm>
              <a:prstGeom prst="line">
                <a:avLst/>
              </a:prstGeom>
              <a:noFill/>
              <a:ln w="12700" cap="rnd">
                <a:solidFill>
                  <a:srgbClr val="FF804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38" name="Line 1391"/>
              <p:cNvSpPr>
                <a:spLocks noChangeShapeType="1"/>
              </p:cNvSpPr>
              <p:nvPr/>
            </p:nvSpPr>
            <p:spPr bwMode="auto">
              <a:xfrm flipV="1">
                <a:off x="4759325" y="6808788"/>
                <a:ext cx="39687" cy="22225"/>
              </a:xfrm>
              <a:prstGeom prst="line">
                <a:avLst/>
              </a:prstGeom>
              <a:noFill/>
              <a:ln w="12700" cap="rnd">
                <a:solidFill>
                  <a:srgbClr val="FF804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39" name="Line 1392"/>
              <p:cNvSpPr>
                <a:spLocks noChangeShapeType="1"/>
              </p:cNvSpPr>
              <p:nvPr/>
            </p:nvSpPr>
            <p:spPr bwMode="auto">
              <a:xfrm>
                <a:off x="930275" y="6951663"/>
                <a:ext cx="39687" cy="1588"/>
              </a:xfrm>
              <a:prstGeom prst="line">
                <a:avLst/>
              </a:prstGeom>
              <a:noFill/>
              <a:ln w="12700" cap="rnd">
                <a:solidFill>
                  <a:srgbClr val="FF008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40" name="Line 1393"/>
              <p:cNvSpPr>
                <a:spLocks noChangeShapeType="1"/>
              </p:cNvSpPr>
              <p:nvPr/>
            </p:nvSpPr>
            <p:spPr bwMode="auto">
              <a:xfrm>
                <a:off x="969962" y="6953250"/>
                <a:ext cx="38100" cy="3175"/>
              </a:xfrm>
              <a:prstGeom prst="line">
                <a:avLst/>
              </a:prstGeom>
              <a:noFill/>
              <a:ln w="12700" cap="rnd">
                <a:solidFill>
                  <a:srgbClr val="FF008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41" name="Line 1394"/>
              <p:cNvSpPr>
                <a:spLocks noChangeShapeType="1"/>
              </p:cNvSpPr>
              <p:nvPr/>
            </p:nvSpPr>
            <p:spPr bwMode="auto">
              <a:xfrm flipV="1">
                <a:off x="1008062" y="6951663"/>
                <a:ext cx="39687" cy="4763"/>
              </a:xfrm>
              <a:prstGeom prst="line">
                <a:avLst/>
              </a:prstGeom>
              <a:noFill/>
              <a:ln w="12700" cap="rnd">
                <a:solidFill>
                  <a:srgbClr val="FF008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42" name="Line 1395"/>
              <p:cNvSpPr>
                <a:spLocks noChangeShapeType="1"/>
              </p:cNvSpPr>
              <p:nvPr/>
            </p:nvSpPr>
            <p:spPr bwMode="auto">
              <a:xfrm flipV="1">
                <a:off x="1047750" y="6940550"/>
                <a:ext cx="39687" cy="11113"/>
              </a:xfrm>
              <a:prstGeom prst="line">
                <a:avLst/>
              </a:prstGeom>
              <a:noFill/>
              <a:ln w="12700" cap="rnd">
                <a:solidFill>
                  <a:srgbClr val="FF008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43" name="Line 1396"/>
              <p:cNvSpPr>
                <a:spLocks noChangeShapeType="1"/>
              </p:cNvSpPr>
              <p:nvPr/>
            </p:nvSpPr>
            <p:spPr bwMode="auto">
              <a:xfrm>
                <a:off x="1087437" y="6940550"/>
                <a:ext cx="39687" cy="4763"/>
              </a:xfrm>
              <a:prstGeom prst="line">
                <a:avLst/>
              </a:prstGeom>
              <a:noFill/>
              <a:ln w="12700" cap="rnd">
                <a:solidFill>
                  <a:srgbClr val="FF008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44" name="Line 1397"/>
              <p:cNvSpPr>
                <a:spLocks noChangeShapeType="1"/>
              </p:cNvSpPr>
              <p:nvPr/>
            </p:nvSpPr>
            <p:spPr bwMode="auto">
              <a:xfrm flipV="1">
                <a:off x="1127125" y="6935788"/>
                <a:ext cx="39687" cy="9525"/>
              </a:xfrm>
              <a:prstGeom prst="line">
                <a:avLst/>
              </a:prstGeom>
              <a:noFill/>
              <a:ln w="12700" cap="rnd">
                <a:solidFill>
                  <a:srgbClr val="FF008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45" name="Line 1398"/>
              <p:cNvSpPr>
                <a:spLocks noChangeShapeType="1"/>
              </p:cNvSpPr>
              <p:nvPr/>
            </p:nvSpPr>
            <p:spPr bwMode="auto">
              <a:xfrm>
                <a:off x="1166812" y="6935788"/>
                <a:ext cx="38100" cy="7938"/>
              </a:xfrm>
              <a:prstGeom prst="line">
                <a:avLst/>
              </a:prstGeom>
              <a:noFill/>
              <a:ln w="12700" cap="rnd">
                <a:solidFill>
                  <a:srgbClr val="FF008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46" name="Line 1399"/>
              <p:cNvSpPr>
                <a:spLocks noChangeShapeType="1"/>
              </p:cNvSpPr>
              <p:nvPr/>
            </p:nvSpPr>
            <p:spPr bwMode="auto">
              <a:xfrm>
                <a:off x="1204912" y="6943725"/>
                <a:ext cx="39687" cy="4763"/>
              </a:xfrm>
              <a:prstGeom prst="line">
                <a:avLst/>
              </a:prstGeom>
              <a:noFill/>
              <a:ln w="12700" cap="rnd">
                <a:solidFill>
                  <a:srgbClr val="FF008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47" name="Line 1400"/>
              <p:cNvSpPr>
                <a:spLocks noChangeShapeType="1"/>
              </p:cNvSpPr>
              <p:nvPr/>
            </p:nvSpPr>
            <p:spPr bwMode="auto">
              <a:xfrm>
                <a:off x="1244600" y="6948488"/>
                <a:ext cx="39687" cy="1588"/>
              </a:xfrm>
              <a:prstGeom prst="line">
                <a:avLst/>
              </a:prstGeom>
              <a:noFill/>
              <a:ln w="12700" cap="rnd">
                <a:solidFill>
                  <a:srgbClr val="FF008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48" name="Line 1401"/>
              <p:cNvSpPr>
                <a:spLocks noChangeShapeType="1"/>
              </p:cNvSpPr>
              <p:nvPr/>
            </p:nvSpPr>
            <p:spPr bwMode="auto">
              <a:xfrm flipV="1">
                <a:off x="1284287" y="6945313"/>
                <a:ext cx="39687" cy="3175"/>
              </a:xfrm>
              <a:prstGeom prst="line">
                <a:avLst/>
              </a:prstGeom>
              <a:noFill/>
              <a:ln w="12700" cap="rnd">
                <a:solidFill>
                  <a:srgbClr val="FF008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49" name="Line 1402"/>
              <p:cNvSpPr>
                <a:spLocks noChangeShapeType="1"/>
              </p:cNvSpPr>
              <p:nvPr/>
            </p:nvSpPr>
            <p:spPr bwMode="auto">
              <a:xfrm>
                <a:off x="1323975" y="6945313"/>
                <a:ext cx="38100" cy="4763"/>
              </a:xfrm>
              <a:prstGeom prst="line">
                <a:avLst/>
              </a:prstGeom>
              <a:noFill/>
              <a:ln w="12700" cap="rnd">
                <a:solidFill>
                  <a:srgbClr val="FF008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50" name="Line 1403"/>
              <p:cNvSpPr>
                <a:spLocks noChangeShapeType="1"/>
              </p:cNvSpPr>
              <p:nvPr/>
            </p:nvSpPr>
            <p:spPr bwMode="auto">
              <a:xfrm>
                <a:off x="1362075" y="6950075"/>
                <a:ext cx="39687" cy="1588"/>
              </a:xfrm>
              <a:prstGeom prst="line">
                <a:avLst/>
              </a:prstGeom>
              <a:noFill/>
              <a:ln w="12700" cap="rnd">
                <a:solidFill>
                  <a:srgbClr val="FF008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51" name="Line 1404"/>
              <p:cNvSpPr>
                <a:spLocks noChangeShapeType="1"/>
              </p:cNvSpPr>
              <p:nvPr/>
            </p:nvSpPr>
            <p:spPr bwMode="auto">
              <a:xfrm flipV="1">
                <a:off x="1401762" y="6946900"/>
                <a:ext cx="39687" cy="4763"/>
              </a:xfrm>
              <a:prstGeom prst="line">
                <a:avLst/>
              </a:prstGeom>
              <a:noFill/>
              <a:ln w="12700" cap="rnd">
                <a:solidFill>
                  <a:srgbClr val="FF008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52" name="Line 1405"/>
              <p:cNvSpPr>
                <a:spLocks noChangeShapeType="1"/>
              </p:cNvSpPr>
              <p:nvPr/>
            </p:nvSpPr>
            <p:spPr bwMode="auto">
              <a:xfrm>
                <a:off x="1441450" y="6946900"/>
                <a:ext cx="39687" cy="4763"/>
              </a:xfrm>
              <a:prstGeom prst="line">
                <a:avLst/>
              </a:prstGeom>
              <a:noFill/>
              <a:ln w="12700" cap="rnd">
                <a:solidFill>
                  <a:srgbClr val="FF008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53" name="Line 1406"/>
              <p:cNvSpPr>
                <a:spLocks noChangeShapeType="1"/>
              </p:cNvSpPr>
              <p:nvPr/>
            </p:nvSpPr>
            <p:spPr bwMode="auto">
              <a:xfrm>
                <a:off x="1481137" y="6951663"/>
                <a:ext cx="39687" cy="1588"/>
              </a:xfrm>
              <a:prstGeom prst="line">
                <a:avLst/>
              </a:prstGeom>
              <a:noFill/>
              <a:ln w="12700" cap="rnd">
                <a:solidFill>
                  <a:srgbClr val="FF008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54" name="Line 1407"/>
              <p:cNvSpPr>
                <a:spLocks noChangeShapeType="1"/>
              </p:cNvSpPr>
              <p:nvPr/>
            </p:nvSpPr>
            <p:spPr bwMode="auto">
              <a:xfrm>
                <a:off x="1520825" y="6951663"/>
                <a:ext cx="38100" cy="3175"/>
              </a:xfrm>
              <a:prstGeom prst="line">
                <a:avLst/>
              </a:prstGeom>
              <a:noFill/>
              <a:ln w="12700" cap="rnd">
                <a:solidFill>
                  <a:srgbClr val="FF008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55" name="Line 1408"/>
              <p:cNvSpPr>
                <a:spLocks noChangeShapeType="1"/>
              </p:cNvSpPr>
              <p:nvPr/>
            </p:nvSpPr>
            <p:spPr bwMode="auto">
              <a:xfrm flipV="1">
                <a:off x="1558925" y="6953250"/>
                <a:ext cx="39687" cy="1588"/>
              </a:xfrm>
              <a:prstGeom prst="line">
                <a:avLst/>
              </a:prstGeom>
              <a:noFill/>
              <a:ln w="12700" cap="rnd">
                <a:solidFill>
                  <a:srgbClr val="FF008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56" name="Line 1409"/>
              <p:cNvSpPr>
                <a:spLocks noChangeShapeType="1"/>
              </p:cNvSpPr>
              <p:nvPr/>
            </p:nvSpPr>
            <p:spPr bwMode="auto">
              <a:xfrm flipV="1">
                <a:off x="1598612" y="6943725"/>
                <a:ext cx="39687" cy="9525"/>
              </a:xfrm>
              <a:prstGeom prst="line">
                <a:avLst/>
              </a:prstGeom>
              <a:noFill/>
              <a:ln w="12700" cap="rnd">
                <a:solidFill>
                  <a:srgbClr val="FF008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57" name="Line 1410"/>
              <p:cNvSpPr>
                <a:spLocks noChangeShapeType="1"/>
              </p:cNvSpPr>
              <p:nvPr/>
            </p:nvSpPr>
            <p:spPr bwMode="auto">
              <a:xfrm>
                <a:off x="1638300" y="6943725"/>
                <a:ext cx="39687" cy="1588"/>
              </a:xfrm>
              <a:prstGeom prst="line">
                <a:avLst/>
              </a:prstGeom>
              <a:noFill/>
              <a:ln w="12700" cap="rnd">
                <a:solidFill>
                  <a:srgbClr val="FF008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58" name="Line 1411"/>
              <p:cNvSpPr>
                <a:spLocks noChangeShapeType="1"/>
              </p:cNvSpPr>
              <p:nvPr/>
            </p:nvSpPr>
            <p:spPr bwMode="auto">
              <a:xfrm flipV="1">
                <a:off x="1677987" y="6943725"/>
                <a:ext cx="38100" cy="1588"/>
              </a:xfrm>
              <a:prstGeom prst="line">
                <a:avLst/>
              </a:prstGeom>
              <a:noFill/>
              <a:ln w="12700" cap="rnd">
                <a:solidFill>
                  <a:srgbClr val="FF008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59" name="Line 1412"/>
              <p:cNvSpPr>
                <a:spLocks noChangeShapeType="1"/>
              </p:cNvSpPr>
              <p:nvPr/>
            </p:nvSpPr>
            <p:spPr bwMode="auto">
              <a:xfrm flipV="1">
                <a:off x="1716087" y="6935788"/>
                <a:ext cx="39687" cy="7938"/>
              </a:xfrm>
              <a:prstGeom prst="line">
                <a:avLst/>
              </a:prstGeom>
              <a:noFill/>
              <a:ln w="12700" cap="rnd">
                <a:solidFill>
                  <a:srgbClr val="FF008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60" name="Line 1413"/>
              <p:cNvSpPr>
                <a:spLocks noChangeShapeType="1"/>
              </p:cNvSpPr>
              <p:nvPr/>
            </p:nvSpPr>
            <p:spPr bwMode="auto">
              <a:xfrm flipV="1">
                <a:off x="1755775" y="6932613"/>
                <a:ext cx="39687" cy="3175"/>
              </a:xfrm>
              <a:prstGeom prst="line">
                <a:avLst/>
              </a:prstGeom>
              <a:noFill/>
              <a:ln w="12700" cap="rnd">
                <a:solidFill>
                  <a:srgbClr val="FF008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61" name="Line 1414"/>
              <p:cNvSpPr>
                <a:spLocks noChangeShapeType="1"/>
              </p:cNvSpPr>
              <p:nvPr/>
            </p:nvSpPr>
            <p:spPr bwMode="auto">
              <a:xfrm>
                <a:off x="1795462" y="6932613"/>
                <a:ext cx="39687" cy="6350"/>
              </a:xfrm>
              <a:prstGeom prst="line">
                <a:avLst/>
              </a:prstGeom>
              <a:noFill/>
              <a:ln w="12700" cap="rnd">
                <a:solidFill>
                  <a:srgbClr val="FF008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62" name="Line 1415"/>
              <p:cNvSpPr>
                <a:spLocks noChangeShapeType="1"/>
              </p:cNvSpPr>
              <p:nvPr/>
            </p:nvSpPr>
            <p:spPr bwMode="auto">
              <a:xfrm flipV="1">
                <a:off x="1835150" y="6937375"/>
                <a:ext cx="39687" cy="1588"/>
              </a:xfrm>
              <a:prstGeom prst="line">
                <a:avLst/>
              </a:prstGeom>
              <a:noFill/>
              <a:ln w="12700" cap="rnd">
                <a:solidFill>
                  <a:srgbClr val="FF008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63" name="Line 1416"/>
              <p:cNvSpPr>
                <a:spLocks noChangeShapeType="1"/>
              </p:cNvSpPr>
              <p:nvPr/>
            </p:nvSpPr>
            <p:spPr bwMode="auto">
              <a:xfrm>
                <a:off x="1874837" y="6937375"/>
                <a:ext cx="38100" cy="3175"/>
              </a:xfrm>
              <a:prstGeom prst="line">
                <a:avLst/>
              </a:prstGeom>
              <a:noFill/>
              <a:ln w="12700" cap="rnd">
                <a:solidFill>
                  <a:srgbClr val="FF008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64" name="Line 1417"/>
              <p:cNvSpPr>
                <a:spLocks noChangeShapeType="1"/>
              </p:cNvSpPr>
              <p:nvPr/>
            </p:nvSpPr>
            <p:spPr bwMode="auto">
              <a:xfrm>
                <a:off x="1912937" y="6940550"/>
                <a:ext cx="39687" cy="3175"/>
              </a:xfrm>
              <a:prstGeom prst="line">
                <a:avLst/>
              </a:prstGeom>
              <a:noFill/>
              <a:ln w="12700" cap="rnd">
                <a:solidFill>
                  <a:srgbClr val="FF008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65" name="Line 1418"/>
              <p:cNvSpPr>
                <a:spLocks noChangeShapeType="1"/>
              </p:cNvSpPr>
              <p:nvPr/>
            </p:nvSpPr>
            <p:spPr bwMode="auto">
              <a:xfrm flipV="1">
                <a:off x="1952625" y="6943725"/>
                <a:ext cx="39687" cy="1588"/>
              </a:xfrm>
              <a:prstGeom prst="line">
                <a:avLst/>
              </a:prstGeom>
              <a:noFill/>
              <a:ln w="12700" cap="rnd">
                <a:solidFill>
                  <a:srgbClr val="FF008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66" name="Line 1419"/>
              <p:cNvSpPr>
                <a:spLocks noChangeShapeType="1"/>
              </p:cNvSpPr>
              <p:nvPr/>
            </p:nvSpPr>
            <p:spPr bwMode="auto">
              <a:xfrm flipV="1">
                <a:off x="1992312" y="6940550"/>
                <a:ext cx="39687" cy="3175"/>
              </a:xfrm>
              <a:prstGeom prst="line">
                <a:avLst/>
              </a:prstGeom>
              <a:noFill/>
              <a:ln w="12700" cap="rnd">
                <a:solidFill>
                  <a:srgbClr val="FF008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67" name="Line 1420"/>
              <p:cNvSpPr>
                <a:spLocks noChangeShapeType="1"/>
              </p:cNvSpPr>
              <p:nvPr/>
            </p:nvSpPr>
            <p:spPr bwMode="auto">
              <a:xfrm flipV="1">
                <a:off x="2032000" y="6938963"/>
                <a:ext cx="39687" cy="1588"/>
              </a:xfrm>
              <a:prstGeom prst="line">
                <a:avLst/>
              </a:prstGeom>
              <a:noFill/>
              <a:ln w="12700" cap="rnd">
                <a:solidFill>
                  <a:srgbClr val="FF008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68" name="Line 1421"/>
              <p:cNvSpPr>
                <a:spLocks noChangeShapeType="1"/>
              </p:cNvSpPr>
              <p:nvPr/>
            </p:nvSpPr>
            <p:spPr bwMode="auto">
              <a:xfrm>
                <a:off x="2071687" y="6938963"/>
                <a:ext cx="38100" cy="3175"/>
              </a:xfrm>
              <a:prstGeom prst="line">
                <a:avLst/>
              </a:prstGeom>
              <a:noFill/>
              <a:ln w="12700" cap="rnd">
                <a:solidFill>
                  <a:srgbClr val="FF008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69" name="Line 1422"/>
              <p:cNvSpPr>
                <a:spLocks noChangeShapeType="1"/>
              </p:cNvSpPr>
              <p:nvPr/>
            </p:nvSpPr>
            <p:spPr bwMode="auto">
              <a:xfrm flipV="1">
                <a:off x="2109787" y="6938963"/>
                <a:ext cx="39687" cy="3175"/>
              </a:xfrm>
              <a:prstGeom prst="line">
                <a:avLst/>
              </a:prstGeom>
              <a:noFill/>
              <a:ln w="12700" cap="rnd">
                <a:solidFill>
                  <a:srgbClr val="FF008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70" name="Line 1423"/>
              <p:cNvSpPr>
                <a:spLocks noChangeShapeType="1"/>
              </p:cNvSpPr>
              <p:nvPr/>
            </p:nvSpPr>
            <p:spPr bwMode="auto">
              <a:xfrm flipV="1">
                <a:off x="2149475" y="6934200"/>
                <a:ext cx="39687" cy="4763"/>
              </a:xfrm>
              <a:prstGeom prst="line">
                <a:avLst/>
              </a:prstGeom>
              <a:noFill/>
              <a:ln w="12700" cap="rnd">
                <a:solidFill>
                  <a:srgbClr val="FF008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71" name="Line 1424"/>
              <p:cNvSpPr>
                <a:spLocks noChangeShapeType="1"/>
              </p:cNvSpPr>
              <p:nvPr/>
            </p:nvSpPr>
            <p:spPr bwMode="auto">
              <a:xfrm>
                <a:off x="2189162" y="6934200"/>
                <a:ext cx="39687" cy="3175"/>
              </a:xfrm>
              <a:prstGeom prst="line">
                <a:avLst/>
              </a:prstGeom>
              <a:noFill/>
              <a:ln w="12700" cap="rnd">
                <a:solidFill>
                  <a:srgbClr val="FF008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72" name="Line 1425"/>
              <p:cNvSpPr>
                <a:spLocks noChangeShapeType="1"/>
              </p:cNvSpPr>
              <p:nvPr/>
            </p:nvSpPr>
            <p:spPr bwMode="auto">
              <a:xfrm flipV="1">
                <a:off x="2228850" y="6935788"/>
                <a:ext cx="38100" cy="1588"/>
              </a:xfrm>
              <a:prstGeom prst="line">
                <a:avLst/>
              </a:prstGeom>
              <a:noFill/>
              <a:ln w="12700" cap="rnd">
                <a:solidFill>
                  <a:srgbClr val="FF008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73" name="Line 1426"/>
              <p:cNvSpPr>
                <a:spLocks noChangeShapeType="1"/>
              </p:cNvSpPr>
              <p:nvPr/>
            </p:nvSpPr>
            <p:spPr bwMode="auto">
              <a:xfrm flipV="1">
                <a:off x="2266950" y="6935788"/>
                <a:ext cx="39687" cy="1588"/>
              </a:xfrm>
              <a:prstGeom prst="line">
                <a:avLst/>
              </a:prstGeom>
              <a:noFill/>
              <a:ln w="12700" cap="rnd">
                <a:solidFill>
                  <a:srgbClr val="FF008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74" name="Line 1427"/>
              <p:cNvSpPr>
                <a:spLocks noChangeShapeType="1"/>
              </p:cNvSpPr>
              <p:nvPr/>
            </p:nvSpPr>
            <p:spPr bwMode="auto">
              <a:xfrm>
                <a:off x="2306637" y="6935788"/>
                <a:ext cx="39687" cy="1588"/>
              </a:xfrm>
              <a:prstGeom prst="line">
                <a:avLst/>
              </a:prstGeom>
              <a:noFill/>
              <a:ln w="12700" cap="rnd">
                <a:solidFill>
                  <a:srgbClr val="FF008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75" name="Line 1428"/>
              <p:cNvSpPr>
                <a:spLocks noChangeShapeType="1"/>
              </p:cNvSpPr>
              <p:nvPr/>
            </p:nvSpPr>
            <p:spPr bwMode="auto">
              <a:xfrm>
                <a:off x="2346325" y="6935788"/>
                <a:ext cx="39687" cy="1588"/>
              </a:xfrm>
              <a:prstGeom prst="line">
                <a:avLst/>
              </a:prstGeom>
              <a:noFill/>
              <a:ln w="12700" cap="rnd">
                <a:solidFill>
                  <a:srgbClr val="FF008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76" name="Line 1429"/>
              <p:cNvSpPr>
                <a:spLocks noChangeShapeType="1"/>
              </p:cNvSpPr>
              <p:nvPr/>
            </p:nvSpPr>
            <p:spPr bwMode="auto">
              <a:xfrm flipV="1">
                <a:off x="2386012" y="6931025"/>
                <a:ext cx="38100" cy="6350"/>
              </a:xfrm>
              <a:prstGeom prst="line">
                <a:avLst/>
              </a:prstGeom>
              <a:noFill/>
              <a:ln w="12700" cap="rnd">
                <a:solidFill>
                  <a:srgbClr val="FF008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77" name="Line 1430"/>
              <p:cNvSpPr>
                <a:spLocks noChangeShapeType="1"/>
              </p:cNvSpPr>
              <p:nvPr/>
            </p:nvSpPr>
            <p:spPr bwMode="auto">
              <a:xfrm>
                <a:off x="2424112" y="6931025"/>
                <a:ext cx="39687" cy="1588"/>
              </a:xfrm>
              <a:prstGeom prst="line">
                <a:avLst/>
              </a:prstGeom>
              <a:noFill/>
              <a:ln w="12700" cap="rnd">
                <a:solidFill>
                  <a:srgbClr val="FF008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78" name="Line 1431"/>
              <p:cNvSpPr>
                <a:spLocks noChangeShapeType="1"/>
              </p:cNvSpPr>
              <p:nvPr/>
            </p:nvSpPr>
            <p:spPr bwMode="auto">
              <a:xfrm flipV="1">
                <a:off x="2463800" y="6923088"/>
                <a:ext cx="39687" cy="9525"/>
              </a:xfrm>
              <a:prstGeom prst="line">
                <a:avLst/>
              </a:prstGeom>
              <a:noFill/>
              <a:ln w="12700" cap="rnd">
                <a:solidFill>
                  <a:srgbClr val="FF008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79" name="Line 1432"/>
              <p:cNvSpPr>
                <a:spLocks noChangeShapeType="1"/>
              </p:cNvSpPr>
              <p:nvPr/>
            </p:nvSpPr>
            <p:spPr bwMode="auto">
              <a:xfrm>
                <a:off x="2503487" y="6923088"/>
                <a:ext cx="39687" cy="3175"/>
              </a:xfrm>
              <a:prstGeom prst="line">
                <a:avLst/>
              </a:prstGeom>
              <a:noFill/>
              <a:ln w="12700" cap="rnd">
                <a:solidFill>
                  <a:srgbClr val="FF008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80" name="Line 1433"/>
              <p:cNvSpPr>
                <a:spLocks noChangeShapeType="1"/>
              </p:cNvSpPr>
              <p:nvPr/>
            </p:nvSpPr>
            <p:spPr bwMode="auto">
              <a:xfrm flipV="1">
                <a:off x="2543175" y="6923088"/>
                <a:ext cx="39687" cy="3175"/>
              </a:xfrm>
              <a:prstGeom prst="line">
                <a:avLst/>
              </a:prstGeom>
              <a:noFill/>
              <a:ln w="12700" cap="rnd">
                <a:solidFill>
                  <a:srgbClr val="FF008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81" name="Line 1434"/>
              <p:cNvSpPr>
                <a:spLocks noChangeShapeType="1"/>
              </p:cNvSpPr>
              <p:nvPr/>
            </p:nvSpPr>
            <p:spPr bwMode="auto">
              <a:xfrm flipV="1">
                <a:off x="2582862" y="6915150"/>
                <a:ext cx="38100" cy="7938"/>
              </a:xfrm>
              <a:prstGeom prst="line">
                <a:avLst/>
              </a:prstGeom>
              <a:noFill/>
              <a:ln w="12700" cap="rnd">
                <a:solidFill>
                  <a:srgbClr val="FF008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82" name="Line 1435"/>
              <p:cNvSpPr>
                <a:spLocks noChangeShapeType="1"/>
              </p:cNvSpPr>
              <p:nvPr/>
            </p:nvSpPr>
            <p:spPr bwMode="auto">
              <a:xfrm>
                <a:off x="2620962" y="6915150"/>
                <a:ext cx="39687" cy="1588"/>
              </a:xfrm>
              <a:prstGeom prst="line">
                <a:avLst/>
              </a:prstGeom>
              <a:noFill/>
              <a:ln w="12700" cap="rnd">
                <a:solidFill>
                  <a:srgbClr val="FF008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83" name="Line 1436"/>
              <p:cNvSpPr>
                <a:spLocks noChangeShapeType="1"/>
              </p:cNvSpPr>
              <p:nvPr/>
            </p:nvSpPr>
            <p:spPr bwMode="auto">
              <a:xfrm>
                <a:off x="2660650" y="6915150"/>
                <a:ext cx="39687" cy="9525"/>
              </a:xfrm>
              <a:prstGeom prst="line">
                <a:avLst/>
              </a:prstGeom>
              <a:noFill/>
              <a:ln w="12700" cap="rnd">
                <a:solidFill>
                  <a:srgbClr val="FF008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84" name="Line 1437"/>
              <p:cNvSpPr>
                <a:spLocks noChangeShapeType="1"/>
              </p:cNvSpPr>
              <p:nvPr/>
            </p:nvSpPr>
            <p:spPr bwMode="auto">
              <a:xfrm>
                <a:off x="2700337" y="6924675"/>
                <a:ext cx="39687" cy="11113"/>
              </a:xfrm>
              <a:prstGeom prst="line">
                <a:avLst/>
              </a:prstGeom>
              <a:noFill/>
              <a:ln w="12700" cap="rnd">
                <a:solidFill>
                  <a:srgbClr val="FF008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85" name="Line 1438"/>
              <p:cNvSpPr>
                <a:spLocks noChangeShapeType="1"/>
              </p:cNvSpPr>
              <p:nvPr/>
            </p:nvSpPr>
            <p:spPr bwMode="auto">
              <a:xfrm flipV="1">
                <a:off x="2740025" y="6926263"/>
                <a:ext cx="38100" cy="9525"/>
              </a:xfrm>
              <a:prstGeom prst="line">
                <a:avLst/>
              </a:prstGeom>
              <a:noFill/>
              <a:ln w="12700" cap="rnd">
                <a:solidFill>
                  <a:srgbClr val="FF008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86" name="Line 1439"/>
              <p:cNvSpPr>
                <a:spLocks noChangeShapeType="1"/>
              </p:cNvSpPr>
              <p:nvPr/>
            </p:nvSpPr>
            <p:spPr bwMode="auto">
              <a:xfrm>
                <a:off x="2778125" y="6926263"/>
                <a:ext cx="39687" cy="3175"/>
              </a:xfrm>
              <a:prstGeom prst="line">
                <a:avLst/>
              </a:prstGeom>
              <a:noFill/>
              <a:ln w="12700" cap="rnd">
                <a:solidFill>
                  <a:srgbClr val="FF008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87" name="Line 1440"/>
              <p:cNvSpPr>
                <a:spLocks noChangeShapeType="1"/>
              </p:cNvSpPr>
              <p:nvPr/>
            </p:nvSpPr>
            <p:spPr bwMode="auto">
              <a:xfrm flipV="1">
                <a:off x="2817812" y="6926263"/>
                <a:ext cx="39687" cy="3175"/>
              </a:xfrm>
              <a:prstGeom prst="line">
                <a:avLst/>
              </a:prstGeom>
              <a:noFill/>
              <a:ln w="12700" cap="rnd">
                <a:solidFill>
                  <a:srgbClr val="FF008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88" name="Line 1441"/>
              <p:cNvSpPr>
                <a:spLocks noChangeShapeType="1"/>
              </p:cNvSpPr>
              <p:nvPr/>
            </p:nvSpPr>
            <p:spPr bwMode="auto">
              <a:xfrm flipV="1">
                <a:off x="2857500" y="6926263"/>
                <a:ext cx="39687" cy="1588"/>
              </a:xfrm>
              <a:prstGeom prst="line">
                <a:avLst/>
              </a:prstGeom>
              <a:noFill/>
              <a:ln w="12700" cap="rnd">
                <a:solidFill>
                  <a:srgbClr val="FF008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89" name="Line 1442"/>
              <p:cNvSpPr>
                <a:spLocks noChangeShapeType="1"/>
              </p:cNvSpPr>
              <p:nvPr/>
            </p:nvSpPr>
            <p:spPr bwMode="auto">
              <a:xfrm flipV="1">
                <a:off x="2897187" y="6907213"/>
                <a:ext cx="39687" cy="19050"/>
              </a:xfrm>
              <a:prstGeom prst="line">
                <a:avLst/>
              </a:prstGeom>
              <a:noFill/>
              <a:ln w="12700" cap="rnd">
                <a:solidFill>
                  <a:srgbClr val="FF008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90" name="Line 1443"/>
              <p:cNvSpPr>
                <a:spLocks noChangeShapeType="1"/>
              </p:cNvSpPr>
              <p:nvPr/>
            </p:nvSpPr>
            <p:spPr bwMode="auto">
              <a:xfrm>
                <a:off x="2936875" y="6907213"/>
                <a:ext cx="38100" cy="1588"/>
              </a:xfrm>
              <a:prstGeom prst="line">
                <a:avLst/>
              </a:prstGeom>
              <a:noFill/>
              <a:ln w="12700" cap="rnd">
                <a:solidFill>
                  <a:srgbClr val="FF008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91" name="Line 1444"/>
              <p:cNvSpPr>
                <a:spLocks noChangeShapeType="1"/>
              </p:cNvSpPr>
              <p:nvPr/>
            </p:nvSpPr>
            <p:spPr bwMode="auto">
              <a:xfrm flipV="1">
                <a:off x="2974975" y="6899275"/>
                <a:ext cx="39687" cy="7938"/>
              </a:xfrm>
              <a:prstGeom prst="line">
                <a:avLst/>
              </a:prstGeom>
              <a:noFill/>
              <a:ln w="12700" cap="rnd">
                <a:solidFill>
                  <a:srgbClr val="FF008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92" name="Line 1445"/>
              <p:cNvSpPr>
                <a:spLocks noChangeShapeType="1"/>
              </p:cNvSpPr>
              <p:nvPr/>
            </p:nvSpPr>
            <p:spPr bwMode="auto">
              <a:xfrm flipV="1">
                <a:off x="3014662" y="6891338"/>
                <a:ext cx="39687" cy="7938"/>
              </a:xfrm>
              <a:prstGeom prst="line">
                <a:avLst/>
              </a:prstGeom>
              <a:noFill/>
              <a:ln w="12700" cap="rnd">
                <a:solidFill>
                  <a:srgbClr val="FF008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93" name="Line 1446"/>
              <p:cNvSpPr>
                <a:spLocks noChangeShapeType="1"/>
              </p:cNvSpPr>
              <p:nvPr/>
            </p:nvSpPr>
            <p:spPr bwMode="auto">
              <a:xfrm>
                <a:off x="3054350" y="6891338"/>
                <a:ext cx="39687" cy="4763"/>
              </a:xfrm>
              <a:prstGeom prst="line">
                <a:avLst/>
              </a:prstGeom>
              <a:noFill/>
              <a:ln w="12700" cap="rnd">
                <a:solidFill>
                  <a:srgbClr val="FF008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94" name="Line 1447"/>
              <p:cNvSpPr>
                <a:spLocks noChangeShapeType="1"/>
              </p:cNvSpPr>
              <p:nvPr/>
            </p:nvSpPr>
            <p:spPr bwMode="auto">
              <a:xfrm flipV="1">
                <a:off x="3094037" y="6886575"/>
                <a:ext cx="38100" cy="9525"/>
              </a:xfrm>
              <a:prstGeom prst="line">
                <a:avLst/>
              </a:prstGeom>
              <a:noFill/>
              <a:ln w="12700" cap="rnd">
                <a:solidFill>
                  <a:srgbClr val="FF008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95" name="Line 1448"/>
              <p:cNvSpPr>
                <a:spLocks noChangeShapeType="1"/>
              </p:cNvSpPr>
              <p:nvPr/>
            </p:nvSpPr>
            <p:spPr bwMode="auto">
              <a:xfrm flipV="1">
                <a:off x="3132137" y="6884988"/>
                <a:ext cx="39687" cy="1588"/>
              </a:xfrm>
              <a:prstGeom prst="line">
                <a:avLst/>
              </a:prstGeom>
              <a:noFill/>
              <a:ln w="12700" cap="rnd">
                <a:solidFill>
                  <a:srgbClr val="FF008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96" name="Line 1449"/>
              <p:cNvSpPr>
                <a:spLocks noChangeShapeType="1"/>
              </p:cNvSpPr>
              <p:nvPr/>
            </p:nvSpPr>
            <p:spPr bwMode="auto">
              <a:xfrm>
                <a:off x="3171825" y="6884988"/>
                <a:ext cx="39687" cy="6350"/>
              </a:xfrm>
              <a:prstGeom prst="line">
                <a:avLst/>
              </a:prstGeom>
              <a:noFill/>
              <a:ln w="12700" cap="rnd">
                <a:solidFill>
                  <a:srgbClr val="FF008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97" name="Line 1450"/>
              <p:cNvSpPr>
                <a:spLocks noChangeShapeType="1"/>
              </p:cNvSpPr>
              <p:nvPr/>
            </p:nvSpPr>
            <p:spPr bwMode="auto">
              <a:xfrm flipV="1">
                <a:off x="3211512" y="6878638"/>
                <a:ext cx="39687" cy="12700"/>
              </a:xfrm>
              <a:prstGeom prst="line">
                <a:avLst/>
              </a:prstGeom>
              <a:noFill/>
              <a:ln w="12700" cap="rnd">
                <a:solidFill>
                  <a:srgbClr val="FF008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98" name="Line 1451"/>
              <p:cNvSpPr>
                <a:spLocks noChangeShapeType="1"/>
              </p:cNvSpPr>
              <p:nvPr/>
            </p:nvSpPr>
            <p:spPr bwMode="auto">
              <a:xfrm>
                <a:off x="3251200" y="6878638"/>
                <a:ext cx="39687" cy="1588"/>
              </a:xfrm>
              <a:prstGeom prst="line">
                <a:avLst/>
              </a:prstGeom>
              <a:noFill/>
              <a:ln w="12700" cap="rnd">
                <a:solidFill>
                  <a:srgbClr val="FF008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99" name="Line 1452"/>
              <p:cNvSpPr>
                <a:spLocks noChangeShapeType="1"/>
              </p:cNvSpPr>
              <p:nvPr/>
            </p:nvSpPr>
            <p:spPr bwMode="auto">
              <a:xfrm>
                <a:off x="3290887" y="6878638"/>
                <a:ext cx="38100" cy="3175"/>
              </a:xfrm>
              <a:prstGeom prst="line">
                <a:avLst/>
              </a:prstGeom>
              <a:noFill/>
              <a:ln w="12700" cap="rnd">
                <a:solidFill>
                  <a:srgbClr val="FF008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00" name="Line 1453"/>
              <p:cNvSpPr>
                <a:spLocks noChangeShapeType="1"/>
              </p:cNvSpPr>
              <p:nvPr/>
            </p:nvSpPr>
            <p:spPr bwMode="auto">
              <a:xfrm flipV="1">
                <a:off x="3328987" y="6872288"/>
                <a:ext cx="39687" cy="9525"/>
              </a:xfrm>
              <a:prstGeom prst="line">
                <a:avLst/>
              </a:prstGeom>
              <a:noFill/>
              <a:ln w="12700" cap="rnd">
                <a:solidFill>
                  <a:srgbClr val="FF008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01" name="Line 1454"/>
              <p:cNvSpPr>
                <a:spLocks noChangeShapeType="1"/>
              </p:cNvSpPr>
              <p:nvPr/>
            </p:nvSpPr>
            <p:spPr bwMode="auto">
              <a:xfrm flipV="1">
                <a:off x="3368675" y="6854825"/>
                <a:ext cx="39687" cy="17463"/>
              </a:xfrm>
              <a:prstGeom prst="line">
                <a:avLst/>
              </a:prstGeom>
              <a:noFill/>
              <a:ln w="12700" cap="rnd">
                <a:solidFill>
                  <a:srgbClr val="FF008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02" name="Line 1455"/>
              <p:cNvSpPr>
                <a:spLocks noChangeShapeType="1"/>
              </p:cNvSpPr>
              <p:nvPr/>
            </p:nvSpPr>
            <p:spPr bwMode="auto">
              <a:xfrm flipV="1">
                <a:off x="3408362" y="6826250"/>
                <a:ext cx="39687" cy="28575"/>
              </a:xfrm>
              <a:prstGeom prst="line">
                <a:avLst/>
              </a:prstGeom>
              <a:noFill/>
              <a:ln w="12700" cap="rnd">
                <a:solidFill>
                  <a:srgbClr val="FF008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03" name="Line 1456"/>
              <p:cNvSpPr>
                <a:spLocks noChangeShapeType="1"/>
              </p:cNvSpPr>
              <p:nvPr/>
            </p:nvSpPr>
            <p:spPr bwMode="auto">
              <a:xfrm flipV="1">
                <a:off x="3448050" y="6821488"/>
                <a:ext cx="39687" cy="4763"/>
              </a:xfrm>
              <a:prstGeom prst="line">
                <a:avLst/>
              </a:prstGeom>
              <a:noFill/>
              <a:ln w="12700" cap="rnd">
                <a:solidFill>
                  <a:srgbClr val="FF008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04" name="Line 1457"/>
              <p:cNvSpPr>
                <a:spLocks noChangeShapeType="1"/>
              </p:cNvSpPr>
              <p:nvPr/>
            </p:nvSpPr>
            <p:spPr bwMode="auto">
              <a:xfrm>
                <a:off x="3487737" y="6821488"/>
                <a:ext cx="38100" cy="7938"/>
              </a:xfrm>
              <a:prstGeom prst="line">
                <a:avLst/>
              </a:prstGeom>
              <a:noFill/>
              <a:ln w="12700" cap="rnd">
                <a:solidFill>
                  <a:srgbClr val="FF008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05" name="Line 1458"/>
              <p:cNvSpPr>
                <a:spLocks noChangeShapeType="1"/>
              </p:cNvSpPr>
              <p:nvPr/>
            </p:nvSpPr>
            <p:spPr bwMode="auto">
              <a:xfrm>
                <a:off x="3525837" y="6829425"/>
                <a:ext cx="39687" cy="15875"/>
              </a:xfrm>
              <a:prstGeom prst="line">
                <a:avLst/>
              </a:prstGeom>
              <a:noFill/>
              <a:ln w="12700" cap="rnd">
                <a:solidFill>
                  <a:srgbClr val="FF008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06" name="Line 1459"/>
              <p:cNvSpPr>
                <a:spLocks noChangeShapeType="1"/>
              </p:cNvSpPr>
              <p:nvPr/>
            </p:nvSpPr>
            <p:spPr bwMode="auto">
              <a:xfrm flipV="1">
                <a:off x="3565525" y="6840538"/>
                <a:ext cx="39687" cy="4763"/>
              </a:xfrm>
              <a:prstGeom prst="line">
                <a:avLst/>
              </a:prstGeom>
              <a:noFill/>
              <a:ln w="12700" cap="rnd">
                <a:solidFill>
                  <a:srgbClr val="FF008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07" name="Line 1460"/>
              <p:cNvSpPr>
                <a:spLocks noChangeShapeType="1"/>
              </p:cNvSpPr>
              <p:nvPr/>
            </p:nvSpPr>
            <p:spPr bwMode="auto">
              <a:xfrm flipV="1">
                <a:off x="3605212" y="6827838"/>
                <a:ext cx="39687" cy="12700"/>
              </a:xfrm>
              <a:prstGeom prst="line">
                <a:avLst/>
              </a:prstGeom>
              <a:noFill/>
              <a:ln w="12700" cap="rnd">
                <a:solidFill>
                  <a:srgbClr val="FF008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08" name="Line 1461"/>
              <p:cNvSpPr>
                <a:spLocks noChangeShapeType="1"/>
              </p:cNvSpPr>
              <p:nvPr/>
            </p:nvSpPr>
            <p:spPr bwMode="auto">
              <a:xfrm flipV="1">
                <a:off x="3644900" y="6816725"/>
                <a:ext cx="38100" cy="11113"/>
              </a:xfrm>
              <a:prstGeom prst="line">
                <a:avLst/>
              </a:prstGeom>
              <a:noFill/>
              <a:ln w="12700" cap="rnd">
                <a:solidFill>
                  <a:srgbClr val="FF008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09" name="Line 1462"/>
              <p:cNvSpPr>
                <a:spLocks noChangeShapeType="1"/>
              </p:cNvSpPr>
              <p:nvPr/>
            </p:nvSpPr>
            <p:spPr bwMode="auto">
              <a:xfrm flipV="1">
                <a:off x="3683000" y="6792913"/>
                <a:ext cx="39687" cy="23813"/>
              </a:xfrm>
              <a:prstGeom prst="line">
                <a:avLst/>
              </a:prstGeom>
              <a:noFill/>
              <a:ln w="12700" cap="rnd">
                <a:solidFill>
                  <a:srgbClr val="FF008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10" name="Line 1463"/>
              <p:cNvSpPr>
                <a:spLocks noChangeShapeType="1"/>
              </p:cNvSpPr>
              <p:nvPr/>
            </p:nvSpPr>
            <p:spPr bwMode="auto">
              <a:xfrm flipV="1">
                <a:off x="3722687" y="6761163"/>
                <a:ext cx="39687" cy="31750"/>
              </a:xfrm>
              <a:prstGeom prst="line">
                <a:avLst/>
              </a:prstGeom>
              <a:noFill/>
              <a:ln w="12700" cap="rnd">
                <a:solidFill>
                  <a:srgbClr val="FF008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11" name="Line 1464"/>
              <p:cNvSpPr>
                <a:spLocks noChangeShapeType="1"/>
              </p:cNvSpPr>
              <p:nvPr/>
            </p:nvSpPr>
            <p:spPr bwMode="auto">
              <a:xfrm flipV="1">
                <a:off x="3762375" y="6729413"/>
                <a:ext cx="39687" cy="31750"/>
              </a:xfrm>
              <a:prstGeom prst="line">
                <a:avLst/>
              </a:prstGeom>
              <a:noFill/>
              <a:ln w="12700" cap="rnd">
                <a:solidFill>
                  <a:srgbClr val="FF008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12" name="Line 1466"/>
              <p:cNvSpPr>
                <a:spLocks noChangeShapeType="1"/>
              </p:cNvSpPr>
              <p:nvPr/>
            </p:nvSpPr>
            <p:spPr bwMode="auto">
              <a:xfrm flipV="1">
                <a:off x="3802063" y="6696075"/>
                <a:ext cx="39687" cy="33338"/>
              </a:xfrm>
              <a:prstGeom prst="line">
                <a:avLst/>
              </a:prstGeom>
              <a:noFill/>
              <a:ln w="12700" cap="rnd">
                <a:solidFill>
                  <a:srgbClr val="FF008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13" name="Line 1467"/>
              <p:cNvSpPr>
                <a:spLocks noChangeShapeType="1"/>
              </p:cNvSpPr>
              <p:nvPr/>
            </p:nvSpPr>
            <p:spPr bwMode="auto">
              <a:xfrm flipV="1">
                <a:off x="3841750" y="6645275"/>
                <a:ext cx="38100" cy="50800"/>
              </a:xfrm>
              <a:prstGeom prst="line">
                <a:avLst/>
              </a:prstGeom>
              <a:noFill/>
              <a:ln w="12700" cap="rnd">
                <a:solidFill>
                  <a:srgbClr val="FF008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14" name="Line 1468"/>
              <p:cNvSpPr>
                <a:spLocks noChangeShapeType="1"/>
              </p:cNvSpPr>
              <p:nvPr/>
            </p:nvSpPr>
            <p:spPr bwMode="auto">
              <a:xfrm flipV="1">
                <a:off x="3879850" y="6588125"/>
                <a:ext cx="39687" cy="57150"/>
              </a:xfrm>
              <a:prstGeom prst="line">
                <a:avLst/>
              </a:prstGeom>
              <a:noFill/>
              <a:ln w="12700" cap="rnd">
                <a:solidFill>
                  <a:srgbClr val="FF008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15" name="Line 1469"/>
              <p:cNvSpPr>
                <a:spLocks noChangeShapeType="1"/>
              </p:cNvSpPr>
              <p:nvPr/>
            </p:nvSpPr>
            <p:spPr bwMode="auto">
              <a:xfrm flipV="1">
                <a:off x="3919538" y="6554788"/>
                <a:ext cx="39687" cy="33338"/>
              </a:xfrm>
              <a:prstGeom prst="line">
                <a:avLst/>
              </a:prstGeom>
              <a:noFill/>
              <a:ln w="12700" cap="rnd">
                <a:solidFill>
                  <a:srgbClr val="FF008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16" name="Line 1470"/>
              <p:cNvSpPr>
                <a:spLocks noChangeShapeType="1"/>
              </p:cNvSpPr>
              <p:nvPr/>
            </p:nvSpPr>
            <p:spPr bwMode="auto">
              <a:xfrm flipV="1">
                <a:off x="3959225" y="6513513"/>
                <a:ext cx="39687" cy="41275"/>
              </a:xfrm>
              <a:prstGeom prst="line">
                <a:avLst/>
              </a:prstGeom>
              <a:noFill/>
              <a:ln w="12700" cap="rnd">
                <a:solidFill>
                  <a:srgbClr val="FF008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17" name="Line 1471"/>
              <p:cNvSpPr>
                <a:spLocks noChangeShapeType="1"/>
              </p:cNvSpPr>
              <p:nvPr/>
            </p:nvSpPr>
            <p:spPr bwMode="auto">
              <a:xfrm flipV="1">
                <a:off x="3998913" y="6507163"/>
                <a:ext cx="38100" cy="6350"/>
              </a:xfrm>
              <a:prstGeom prst="line">
                <a:avLst/>
              </a:prstGeom>
              <a:noFill/>
              <a:ln w="12700" cap="rnd">
                <a:solidFill>
                  <a:srgbClr val="FF008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18" name="Line 1472"/>
              <p:cNvSpPr>
                <a:spLocks noChangeShapeType="1"/>
              </p:cNvSpPr>
              <p:nvPr/>
            </p:nvSpPr>
            <p:spPr bwMode="auto">
              <a:xfrm>
                <a:off x="4037013" y="6507163"/>
                <a:ext cx="39687" cy="22225"/>
              </a:xfrm>
              <a:prstGeom prst="line">
                <a:avLst/>
              </a:prstGeom>
              <a:noFill/>
              <a:ln w="12700" cap="rnd">
                <a:solidFill>
                  <a:srgbClr val="FF008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19" name="Line 1473"/>
              <p:cNvSpPr>
                <a:spLocks noChangeShapeType="1"/>
              </p:cNvSpPr>
              <p:nvPr/>
            </p:nvSpPr>
            <p:spPr bwMode="auto">
              <a:xfrm>
                <a:off x="4076700" y="6529388"/>
                <a:ext cx="39687" cy="28575"/>
              </a:xfrm>
              <a:prstGeom prst="line">
                <a:avLst/>
              </a:prstGeom>
              <a:noFill/>
              <a:ln w="12700" cap="rnd">
                <a:solidFill>
                  <a:srgbClr val="FF008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20" name="Line 1474"/>
              <p:cNvSpPr>
                <a:spLocks noChangeShapeType="1"/>
              </p:cNvSpPr>
              <p:nvPr/>
            </p:nvSpPr>
            <p:spPr bwMode="auto">
              <a:xfrm>
                <a:off x="4116388" y="6557963"/>
                <a:ext cx="39687" cy="36513"/>
              </a:xfrm>
              <a:prstGeom prst="line">
                <a:avLst/>
              </a:prstGeom>
              <a:noFill/>
              <a:ln w="12700" cap="rnd">
                <a:solidFill>
                  <a:srgbClr val="FF008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21" name="Line 1475"/>
              <p:cNvSpPr>
                <a:spLocks noChangeShapeType="1"/>
              </p:cNvSpPr>
              <p:nvPr/>
            </p:nvSpPr>
            <p:spPr bwMode="auto">
              <a:xfrm>
                <a:off x="4156075" y="6594475"/>
                <a:ext cx="38100" cy="73025"/>
              </a:xfrm>
              <a:prstGeom prst="line">
                <a:avLst/>
              </a:prstGeom>
              <a:noFill/>
              <a:ln w="12700" cap="rnd">
                <a:solidFill>
                  <a:srgbClr val="FF008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22" name="Line 1476"/>
              <p:cNvSpPr>
                <a:spLocks noChangeShapeType="1"/>
              </p:cNvSpPr>
              <p:nvPr/>
            </p:nvSpPr>
            <p:spPr bwMode="auto">
              <a:xfrm>
                <a:off x="4194175" y="6667500"/>
                <a:ext cx="39687" cy="46038"/>
              </a:xfrm>
              <a:prstGeom prst="line">
                <a:avLst/>
              </a:prstGeom>
              <a:noFill/>
              <a:ln w="12700" cap="rnd">
                <a:solidFill>
                  <a:srgbClr val="FF008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23" name="Line 1477"/>
              <p:cNvSpPr>
                <a:spLocks noChangeShapeType="1"/>
              </p:cNvSpPr>
              <p:nvPr/>
            </p:nvSpPr>
            <p:spPr bwMode="auto">
              <a:xfrm>
                <a:off x="4233863" y="6713538"/>
                <a:ext cx="39687" cy="28575"/>
              </a:xfrm>
              <a:prstGeom prst="line">
                <a:avLst/>
              </a:prstGeom>
              <a:noFill/>
              <a:ln w="12700" cap="rnd">
                <a:solidFill>
                  <a:srgbClr val="FF008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24" name="Line 1478"/>
              <p:cNvSpPr>
                <a:spLocks noChangeShapeType="1"/>
              </p:cNvSpPr>
              <p:nvPr/>
            </p:nvSpPr>
            <p:spPr bwMode="auto">
              <a:xfrm>
                <a:off x="4273550" y="6742113"/>
                <a:ext cx="39687" cy="44450"/>
              </a:xfrm>
              <a:prstGeom prst="line">
                <a:avLst/>
              </a:prstGeom>
              <a:noFill/>
              <a:ln w="12700" cap="rnd">
                <a:solidFill>
                  <a:srgbClr val="FF008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25" name="Line 1479"/>
              <p:cNvSpPr>
                <a:spLocks noChangeShapeType="1"/>
              </p:cNvSpPr>
              <p:nvPr/>
            </p:nvSpPr>
            <p:spPr bwMode="auto">
              <a:xfrm>
                <a:off x="4313238" y="6786563"/>
                <a:ext cx="39687" cy="23813"/>
              </a:xfrm>
              <a:prstGeom prst="line">
                <a:avLst/>
              </a:prstGeom>
              <a:noFill/>
              <a:ln w="12700" cap="rnd">
                <a:solidFill>
                  <a:srgbClr val="FF008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26" name="Line 1480"/>
              <p:cNvSpPr>
                <a:spLocks noChangeShapeType="1"/>
              </p:cNvSpPr>
              <p:nvPr/>
            </p:nvSpPr>
            <p:spPr bwMode="auto">
              <a:xfrm>
                <a:off x="4352925" y="6810375"/>
                <a:ext cx="38100" cy="12700"/>
              </a:xfrm>
              <a:prstGeom prst="line">
                <a:avLst/>
              </a:prstGeom>
              <a:noFill/>
              <a:ln w="12700" cap="rnd">
                <a:solidFill>
                  <a:srgbClr val="FF008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27" name="Line 1481"/>
              <p:cNvSpPr>
                <a:spLocks noChangeShapeType="1"/>
              </p:cNvSpPr>
              <p:nvPr/>
            </p:nvSpPr>
            <p:spPr bwMode="auto">
              <a:xfrm>
                <a:off x="4391025" y="6823075"/>
                <a:ext cx="39687" cy="9525"/>
              </a:xfrm>
              <a:prstGeom prst="line">
                <a:avLst/>
              </a:prstGeom>
              <a:noFill/>
              <a:ln w="12700" cap="rnd">
                <a:solidFill>
                  <a:srgbClr val="FF008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28" name="Line 1482"/>
              <p:cNvSpPr>
                <a:spLocks noChangeShapeType="1"/>
              </p:cNvSpPr>
              <p:nvPr/>
            </p:nvSpPr>
            <p:spPr bwMode="auto">
              <a:xfrm>
                <a:off x="4430713" y="6832600"/>
                <a:ext cx="39687" cy="4763"/>
              </a:xfrm>
              <a:prstGeom prst="line">
                <a:avLst/>
              </a:prstGeom>
              <a:noFill/>
              <a:ln w="12700" cap="rnd">
                <a:solidFill>
                  <a:srgbClr val="FF008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29" name="Line 1483"/>
              <p:cNvSpPr>
                <a:spLocks noChangeShapeType="1"/>
              </p:cNvSpPr>
              <p:nvPr/>
            </p:nvSpPr>
            <p:spPr bwMode="auto">
              <a:xfrm>
                <a:off x="4470400" y="6837363"/>
                <a:ext cx="39687" cy="1588"/>
              </a:xfrm>
              <a:prstGeom prst="line">
                <a:avLst/>
              </a:prstGeom>
              <a:noFill/>
              <a:ln w="12700" cap="rnd">
                <a:solidFill>
                  <a:srgbClr val="FF008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30" name="Line 1484"/>
              <p:cNvSpPr>
                <a:spLocks noChangeShapeType="1"/>
              </p:cNvSpPr>
              <p:nvPr/>
            </p:nvSpPr>
            <p:spPr bwMode="auto">
              <a:xfrm flipV="1">
                <a:off x="4510088" y="6831013"/>
                <a:ext cx="38100" cy="6350"/>
              </a:xfrm>
              <a:prstGeom prst="line">
                <a:avLst/>
              </a:prstGeom>
              <a:noFill/>
              <a:ln w="12700" cap="rnd">
                <a:solidFill>
                  <a:srgbClr val="FF008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31" name="Line 1485"/>
              <p:cNvSpPr>
                <a:spLocks noChangeShapeType="1"/>
              </p:cNvSpPr>
              <p:nvPr/>
            </p:nvSpPr>
            <p:spPr bwMode="auto">
              <a:xfrm>
                <a:off x="4548188" y="6831013"/>
                <a:ext cx="39687" cy="1588"/>
              </a:xfrm>
              <a:prstGeom prst="line">
                <a:avLst/>
              </a:prstGeom>
              <a:noFill/>
              <a:ln w="12700" cap="rnd">
                <a:solidFill>
                  <a:srgbClr val="FF008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32" name="Line 1486"/>
              <p:cNvSpPr>
                <a:spLocks noChangeShapeType="1"/>
              </p:cNvSpPr>
              <p:nvPr/>
            </p:nvSpPr>
            <p:spPr bwMode="auto">
              <a:xfrm flipV="1">
                <a:off x="4587875" y="6821488"/>
                <a:ext cx="39687" cy="11113"/>
              </a:xfrm>
              <a:prstGeom prst="line">
                <a:avLst/>
              </a:prstGeom>
              <a:noFill/>
              <a:ln w="12700" cap="rnd">
                <a:solidFill>
                  <a:srgbClr val="FF008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33" name="Line 1487"/>
              <p:cNvSpPr>
                <a:spLocks noChangeShapeType="1"/>
              </p:cNvSpPr>
              <p:nvPr/>
            </p:nvSpPr>
            <p:spPr bwMode="auto">
              <a:xfrm>
                <a:off x="4627563" y="6821488"/>
                <a:ext cx="39687" cy="3175"/>
              </a:xfrm>
              <a:prstGeom prst="line">
                <a:avLst/>
              </a:prstGeom>
              <a:noFill/>
              <a:ln w="12700" cap="rnd">
                <a:solidFill>
                  <a:srgbClr val="FF008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34" name="Line 1488"/>
              <p:cNvSpPr>
                <a:spLocks noChangeShapeType="1"/>
              </p:cNvSpPr>
              <p:nvPr/>
            </p:nvSpPr>
            <p:spPr bwMode="auto">
              <a:xfrm flipV="1">
                <a:off x="4667250" y="6815138"/>
                <a:ext cx="39687" cy="9525"/>
              </a:xfrm>
              <a:prstGeom prst="line">
                <a:avLst/>
              </a:prstGeom>
              <a:noFill/>
              <a:ln w="12700" cap="rnd">
                <a:solidFill>
                  <a:srgbClr val="FF008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35" name="Line 1489"/>
              <p:cNvSpPr>
                <a:spLocks noChangeShapeType="1"/>
              </p:cNvSpPr>
              <p:nvPr/>
            </p:nvSpPr>
            <p:spPr bwMode="auto">
              <a:xfrm flipV="1">
                <a:off x="4706938" y="6805613"/>
                <a:ext cx="38100" cy="9525"/>
              </a:xfrm>
              <a:prstGeom prst="line">
                <a:avLst/>
              </a:prstGeom>
              <a:noFill/>
              <a:ln w="12700" cap="rnd">
                <a:solidFill>
                  <a:srgbClr val="FF008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36" name="Line 1490"/>
              <p:cNvSpPr>
                <a:spLocks noChangeShapeType="1"/>
              </p:cNvSpPr>
              <p:nvPr/>
            </p:nvSpPr>
            <p:spPr bwMode="auto">
              <a:xfrm flipV="1">
                <a:off x="4745038" y="6800850"/>
                <a:ext cx="39687" cy="4763"/>
              </a:xfrm>
              <a:prstGeom prst="line">
                <a:avLst/>
              </a:prstGeom>
              <a:noFill/>
              <a:ln w="12700" cap="rnd">
                <a:solidFill>
                  <a:srgbClr val="FF008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37" name="Line 1491"/>
              <p:cNvSpPr>
                <a:spLocks noChangeShapeType="1"/>
              </p:cNvSpPr>
              <p:nvPr/>
            </p:nvSpPr>
            <p:spPr bwMode="auto">
              <a:xfrm>
                <a:off x="960438" y="6943725"/>
                <a:ext cx="38100" cy="4763"/>
              </a:xfrm>
              <a:prstGeom prst="line">
                <a:avLst/>
              </a:prstGeom>
              <a:noFill/>
              <a:ln w="12700" cap="rnd">
                <a:solidFill>
                  <a:srgbClr val="008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38" name="Line 1492"/>
              <p:cNvSpPr>
                <a:spLocks noChangeShapeType="1"/>
              </p:cNvSpPr>
              <p:nvPr/>
            </p:nvSpPr>
            <p:spPr bwMode="auto">
              <a:xfrm flipV="1">
                <a:off x="998538" y="6942138"/>
                <a:ext cx="39687" cy="6350"/>
              </a:xfrm>
              <a:prstGeom prst="line">
                <a:avLst/>
              </a:prstGeom>
              <a:noFill/>
              <a:ln w="12700" cap="rnd">
                <a:solidFill>
                  <a:srgbClr val="008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39" name="Line 1493"/>
              <p:cNvSpPr>
                <a:spLocks noChangeShapeType="1"/>
              </p:cNvSpPr>
              <p:nvPr/>
            </p:nvSpPr>
            <p:spPr bwMode="auto">
              <a:xfrm flipV="1">
                <a:off x="1038225" y="6938963"/>
                <a:ext cx="39687" cy="3175"/>
              </a:xfrm>
              <a:prstGeom prst="line">
                <a:avLst/>
              </a:prstGeom>
              <a:noFill/>
              <a:ln w="12700" cap="rnd">
                <a:solidFill>
                  <a:srgbClr val="008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40" name="Line 1494"/>
              <p:cNvSpPr>
                <a:spLocks noChangeShapeType="1"/>
              </p:cNvSpPr>
              <p:nvPr/>
            </p:nvSpPr>
            <p:spPr bwMode="auto">
              <a:xfrm flipV="1">
                <a:off x="1077913" y="6932613"/>
                <a:ext cx="39687" cy="6350"/>
              </a:xfrm>
              <a:prstGeom prst="line">
                <a:avLst/>
              </a:prstGeom>
              <a:noFill/>
              <a:ln w="12700" cap="rnd">
                <a:solidFill>
                  <a:srgbClr val="008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41" name="Line 1495"/>
              <p:cNvSpPr>
                <a:spLocks noChangeShapeType="1"/>
              </p:cNvSpPr>
              <p:nvPr/>
            </p:nvSpPr>
            <p:spPr bwMode="auto">
              <a:xfrm>
                <a:off x="1117600" y="6932613"/>
                <a:ext cx="39687" cy="11113"/>
              </a:xfrm>
              <a:prstGeom prst="line">
                <a:avLst/>
              </a:prstGeom>
              <a:noFill/>
              <a:ln w="12700" cap="rnd">
                <a:solidFill>
                  <a:srgbClr val="008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42" name="Line 1496"/>
              <p:cNvSpPr>
                <a:spLocks noChangeShapeType="1"/>
              </p:cNvSpPr>
              <p:nvPr/>
            </p:nvSpPr>
            <p:spPr bwMode="auto">
              <a:xfrm>
                <a:off x="1157288" y="6943725"/>
                <a:ext cx="38100" cy="6350"/>
              </a:xfrm>
              <a:prstGeom prst="line">
                <a:avLst/>
              </a:prstGeom>
              <a:noFill/>
              <a:ln w="12700" cap="rnd">
                <a:solidFill>
                  <a:srgbClr val="008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43" name="Line 1497"/>
              <p:cNvSpPr>
                <a:spLocks noChangeShapeType="1"/>
              </p:cNvSpPr>
              <p:nvPr/>
            </p:nvSpPr>
            <p:spPr bwMode="auto">
              <a:xfrm>
                <a:off x="1195388" y="6950075"/>
                <a:ext cx="39687" cy="1588"/>
              </a:xfrm>
              <a:prstGeom prst="line">
                <a:avLst/>
              </a:prstGeom>
              <a:noFill/>
              <a:ln w="12700" cap="rnd">
                <a:solidFill>
                  <a:srgbClr val="008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44" name="Line 1498"/>
              <p:cNvSpPr>
                <a:spLocks noChangeShapeType="1"/>
              </p:cNvSpPr>
              <p:nvPr/>
            </p:nvSpPr>
            <p:spPr bwMode="auto">
              <a:xfrm flipV="1">
                <a:off x="1235075" y="6942138"/>
                <a:ext cx="39687" cy="7938"/>
              </a:xfrm>
              <a:prstGeom prst="line">
                <a:avLst/>
              </a:prstGeom>
              <a:noFill/>
              <a:ln w="12700" cap="rnd">
                <a:solidFill>
                  <a:srgbClr val="008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45" name="Line 1499"/>
              <p:cNvSpPr>
                <a:spLocks noChangeShapeType="1"/>
              </p:cNvSpPr>
              <p:nvPr/>
            </p:nvSpPr>
            <p:spPr bwMode="auto">
              <a:xfrm flipV="1">
                <a:off x="1274763" y="6940550"/>
                <a:ext cx="39687" cy="1588"/>
              </a:xfrm>
              <a:prstGeom prst="line">
                <a:avLst/>
              </a:prstGeom>
              <a:noFill/>
              <a:ln w="12700" cap="rnd">
                <a:solidFill>
                  <a:srgbClr val="008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46" name="Line 1500"/>
              <p:cNvSpPr>
                <a:spLocks noChangeShapeType="1"/>
              </p:cNvSpPr>
              <p:nvPr/>
            </p:nvSpPr>
            <p:spPr bwMode="auto">
              <a:xfrm>
                <a:off x="1314450" y="6940550"/>
                <a:ext cx="39687" cy="3175"/>
              </a:xfrm>
              <a:prstGeom prst="line">
                <a:avLst/>
              </a:prstGeom>
              <a:noFill/>
              <a:ln w="12700" cap="rnd">
                <a:solidFill>
                  <a:srgbClr val="008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47" name="Line 1501"/>
              <p:cNvSpPr>
                <a:spLocks noChangeShapeType="1"/>
              </p:cNvSpPr>
              <p:nvPr/>
            </p:nvSpPr>
            <p:spPr bwMode="auto">
              <a:xfrm flipV="1">
                <a:off x="1354138" y="6940550"/>
                <a:ext cx="38100" cy="3175"/>
              </a:xfrm>
              <a:prstGeom prst="line">
                <a:avLst/>
              </a:prstGeom>
              <a:noFill/>
              <a:ln w="12700" cap="rnd">
                <a:solidFill>
                  <a:srgbClr val="008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48" name="Line 1502"/>
              <p:cNvSpPr>
                <a:spLocks noChangeShapeType="1"/>
              </p:cNvSpPr>
              <p:nvPr/>
            </p:nvSpPr>
            <p:spPr bwMode="auto">
              <a:xfrm>
                <a:off x="1392238" y="6940550"/>
                <a:ext cx="39687" cy="4763"/>
              </a:xfrm>
              <a:prstGeom prst="line">
                <a:avLst/>
              </a:prstGeom>
              <a:noFill/>
              <a:ln w="12700" cap="rnd">
                <a:solidFill>
                  <a:srgbClr val="008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49" name="Line 1503"/>
              <p:cNvSpPr>
                <a:spLocks noChangeShapeType="1"/>
              </p:cNvSpPr>
              <p:nvPr/>
            </p:nvSpPr>
            <p:spPr bwMode="auto">
              <a:xfrm>
                <a:off x="1431925" y="6945313"/>
                <a:ext cx="39687" cy="1588"/>
              </a:xfrm>
              <a:prstGeom prst="line">
                <a:avLst/>
              </a:prstGeom>
              <a:noFill/>
              <a:ln w="12700" cap="rnd">
                <a:solidFill>
                  <a:srgbClr val="008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50" name="Line 1504"/>
              <p:cNvSpPr>
                <a:spLocks noChangeShapeType="1"/>
              </p:cNvSpPr>
              <p:nvPr/>
            </p:nvSpPr>
            <p:spPr bwMode="auto">
              <a:xfrm>
                <a:off x="1471613" y="6946900"/>
                <a:ext cx="39687" cy="1588"/>
              </a:xfrm>
              <a:prstGeom prst="line">
                <a:avLst/>
              </a:prstGeom>
              <a:noFill/>
              <a:ln w="12700" cap="rnd">
                <a:solidFill>
                  <a:srgbClr val="008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51" name="Line 1505"/>
              <p:cNvSpPr>
                <a:spLocks noChangeShapeType="1"/>
              </p:cNvSpPr>
              <p:nvPr/>
            </p:nvSpPr>
            <p:spPr bwMode="auto">
              <a:xfrm>
                <a:off x="1511300" y="6946900"/>
                <a:ext cx="39687" cy="6350"/>
              </a:xfrm>
              <a:prstGeom prst="line">
                <a:avLst/>
              </a:prstGeom>
              <a:noFill/>
              <a:ln w="12700" cap="rnd">
                <a:solidFill>
                  <a:srgbClr val="008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52" name="Line 1506"/>
              <p:cNvSpPr>
                <a:spLocks noChangeShapeType="1"/>
              </p:cNvSpPr>
              <p:nvPr/>
            </p:nvSpPr>
            <p:spPr bwMode="auto">
              <a:xfrm>
                <a:off x="1550988" y="6953250"/>
                <a:ext cx="38100" cy="1588"/>
              </a:xfrm>
              <a:prstGeom prst="line">
                <a:avLst/>
              </a:prstGeom>
              <a:noFill/>
              <a:ln w="12700" cap="rnd">
                <a:solidFill>
                  <a:srgbClr val="008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53" name="Line 1507"/>
              <p:cNvSpPr>
                <a:spLocks noChangeShapeType="1"/>
              </p:cNvSpPr>
              <p:nvPr/>
            </p:nvSpPr>
            <p:spPr bwMode="auto">
              <a:xfrm flipV="1">
                <a:off x="1589088" y="6953250"/>
                <a:ext cx="39687" cy="1588"/>
              </a:xfrm>
              <a:prstGeom prst="line">
                <a:avLst/>
              </a:prstGeom>
              <a:noFill/>
              <a:ln w="12700" cap="rnd">
                <a:solidFill>
                  <a:srgbClr val="008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54" name="Line 1508"/>
              <p:cNvSpPr>
                <a:spLocks noChangeShapeType="1"/>
              </p:cNvSpPr>
              <p:nvPr/>
            </p:nvSpPr>
            <p:spPr bwMode="auto">
              <a:xfrm>
                <a:off x="1628775" y="6953250"/>
                <a:ext cx="39687" cy="6350"/>
              </a:xfrm>
              <a:prstGeom prst="line">
                <a:avLst/>
              </a:prstGeom>
              <a:noFill/>
              <a:ln w="12700" cap="rnd">
                <a:solidFill>
                  <a:srgbClr val="008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55" name="Line 1509"/>
              <p:cNvSpPr>
                <a:spLocks noChangeShapeType="1"/>
              </p:cNvSpPr>
              <p:nvPr/>
            </p:nvSpPr>
            <p:spPr bwMode="auto">
              <a:xfrm>
                <a:off x="1668463" y="6959600"/>
                <a:ext cx="39687" cy="1588"/>
              </a:xfrm>
              <a:prstGeom prst="line">
                <a:avLst/>
              </a:prstGeom>
              <a:noFill/>
              <a:ln w="12700" cap="rnd">
                <a:solidFill>
                  <a:srgbClr val="008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56" name="Line 1510"/>
              <p:cNvSpPr>
                <a:spLocks noChangeShapeType="1"/>
              </p:cNvSpPr>
              <p:nvPr/>
            </p:nvSpPr>
            <p:spPr bwMode="auto">
              <a:xfrm>
                <a:off x="1708150" y="6959600"/>
                <a:ext cx="39687" cy="1588"/>
              </a:xfrm>
              <a:prstGeom prst="line">
                <a:avLst/>
              </a:prstGeom>
              <a:noFill/>
              <a:ln w="12700" cap="rnd">
                <a:solidFill>
                  <a:srgbClr val="008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57" name="Line 1511"/>
              <p:cNvSpPr>
                <a:spLocks noChangeShapeType="1"/>
              </p:cNvSpPr>
              <p:nvPr/>
            </p:nvSpPr>
            <p:spPr bwMode="auto">
              <a:xfrm>
                <a:off x="1747838" y="6961188"/>
                <a:ext cx="38100" cy="4763"/>
              </a:xfrm>
              <a:prstGeom prst="line">
                <a:avLst/>
              </a:prstGeom>
              <a:noFill/>
              <a:ln w="12700" cap="rnd">
                <a:solidFill>
                  <a:srgbClr val="008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58" name="Line 1512"/>
              <p:cNvSpPr>
                <a:spLocks noChangeShapeType="1"/>
              </p:cNvSpPr>
              <p:nvPr/>
            </p:nvSpPr>
            <p:spPr bwMode="auto">
              <a:xfrm flipV="1">
                <a:off x="1785938" y="6959600"/>
                <a:ext cx="39687" cy="6350"/>
              </a:xfrm>
              <a:prstGeom prst="line">
                <a:avLst/>
              </a:prstGeom>
              <a:noFill/>
              <a:ln w="12700" cap="rnd">
                <a:solidFill>
                  <a:srgbClr val="008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59" name="Line 1513"/>
              <p:cNvSpPr>
                <a:spLocks noChangeShapeType="1"/>
              </p:cNvSpPr>
              <p:nvPr/>
            </p:nvSpPr>
            <p:spPr bwMode="auto">
              <a:xfrm flipV="1">
                <a:off x="1825625" y="6954838"/>
                <a:ext cx="39687" cy="4763"/>
              </a:xfrm>
              <a:prstGeom prst="line">
                <a:avLst/>
              </a:prstGeom>
              <a:noFill/>
              <a:ln w="12700" cap="rnd">
                <a:solidFill>
                  <a:srgbClr val="008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60" name="Line 1514"/>
              <p:cNvSpPr>
                <a:spLocks noChangeShapeType="1"/>
              </p:cNvSpPr>
              <p:nvPr/>
            </p:nvSpPr>
            <p:spPr bwMode="auto">
              <a:xfrm flipV="1">
                <a:off x="1865313" y="6942138"/>
                <a:ext cx="39687" cy="12700"/>
              </a:xfrm>
              <a:prstGeom prst="line">
                <a:avLst/>
              </a:prstGeom>
              <a:noFill/>
              <a:ln w="12700" cap="rnd">
                <a:solidFill>
                  <a:srgbClr val="008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61" name="Line 1515"/>
              <p:cNvSpPr>
                <a:spLocks noChangeShapeType="1"/>
              </p:cNvSpPr>
              <p:nvPr/>
            </p:nvSpPr>
            <p:spPr bwMode="auto">
              <a:xfrm flipV="1">
                <a:off x="1905000" y="6937375"/>
                <a:ext cx="39687" cy="4763"/>
              </a:xfrm>
              <a:prstGeom prst="line">
                <a:avLst/>
              </a:prstGeom>
              <a:noFill/>
              <a:ln w="12700" cap="rnd">
                <a:solidFill>
                  <a:srgbClr val="008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62" name="Line 1516"/>
              <p:cNvSpPr>
                <a:spLocks noChangeShapeType="1"/>
              </p:cNvSpPr>
              <p:nvPr/>
            </p:nvSpPr>
            <p:spPr bwMode="auto">
              <a:xfrm>
                <a:off x="1944688" y="6937375"/>
                <a:ext cx="38100" cy="14288"/>
              </a:xfrm>
              <a:prstGeom prst="line">
                <a:avLst/>
              </a:prstGeom>
              <a:noFill/>
              <a:ln w="12700" cap="rnd">
                <a:solidFill>
                  <a:srgbClr val="008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63" name="Line 1517"/>
              <p:cNvSpPr>
                <a:spLocks noChangeShapeType="1"/>
              </p:cNvSpPr>
              <p:nvPr/>
            </p:nvSpPr>
            <p:spPr bwMode="auto">
              <a:xfrm>
                <a:off x="1982788" y="6951663"/>
                <a:ext cx="39687" cy="3175"/>
              </a:xfrm>
              <a:prstGeom prst="line">
                <a:avLst/>
              </a:prstGeom>
              <a:noFill/>
              <a:ln w="12700" cap="rnd">
                <a:solidFill>
                  <a:srgbClr val="008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64" name="Line 1518"/>
              <p:cNvSpPr>
                <a:spLocks noChangeShapeType="1"/>
              </p:cNvSpPr>
              <p:nvPr/>
            </p:nvSpPr>
            <p:spPr bwMode="auto">
              <a:xfrm>
                <a:off x="2022475" y="6954838"/>
                <a:ext cx="39687" cy="1588"/>
              </a:xfrm>
              <a:prstGeom prst="line">
                <a:avLst/>
              </a:prstGeom>
              <a:noFill/>
              <a:ln w="12700" cap="rnd">
                <a:solidFill>
                  <a:srgbClr val="008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65" name="Line 1519"/>
              <p:cNvSpPr>
                <a:spLocks noChangeShapeType="1"/>
              </p:cNvSpPr>
              <p:nvPr/>
            </p:nvSpPr>
            <p:spPr bwMode="auto">
              <a:xfrm>
                <a:off x="2062163" y="6956425"/>
                <a:ext cx="39687" cy="3175"/>
              </a:xfrm>
              <a:prstGeom prst="line">
                <a:avLst/>
              </a:prstGeom>
              <a:noFill/>
              <a:ln w="12700" cap="rnd">
                <a:solidFill>
                  <a:srgbClr val="008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66" name="Line 1520"/>
              <p:cNvSpPr>
                <a:spLocks noChangeShapeType="1"/>
              </p:cNvSpPr>
              <p:nvPr/>
            </p:nvSpPr>
            <p:spPr bwMode="auto">
              <a:xfrm flipV="1">
                <a:off x="2101850" y="6953250"/>
                <a:ext cx="39687" cy="6350"/>
              </a:xfrm>
              <a:prstGeom prst="line">
                <a:avLst/>
              </a:prstGeom>
              <a:noFill/>
              <a:ln w="12700" cap="rnd">
                <a:solidFill>
                  <a:srgbClr val="008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67" name="Line 1521"/>
              <p:cNvSpPr>
                <a:spLocks noChangeShapeType="1"/>
              </p:cNvSpPr>
              <p:nvPr/>
            </p:nvSpPr>
            <p:spPr bwMode="auto">
              <a:xfrm flipV="1">
                <a:off x="2141538" y="6945313"/>
                <a:ext cx="38100" cy="7938"/>
              </a:xfrm>
              <a:prstGeom prst="line">
                <a:avLst/>
              </a:prstGeom>
              <a:noFill/>
              <a:ln w="12700" cap="rnd">
                <a:solidFill>
                  <a:srgbClr val="008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68" name="Line 1522"/>
              <p:cNvSpPr>
                <a:spLocks noChangeShapeType="1"/>
              </p:cNvSpPr>
              <p:nvPr/>
            </p:nvSpPr>
            <p:spPr bwMode="auto">
              <a:xfrm>
                <a:off x="2179638" y="6945313"/>
                <a:ext cx="39687" cy="9525"/>
              </a:xfrm>
              <a:prstGeom prst="line">
                <a:avLst/>
              </a:prstGeom>
              <a:noFill/>
              <a:ln w="12700" cap="rnd">
                <a:solidFill>
                  <a:srgbClr val="008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69" name="Line 1523"/>
              <p:cNvSpPr>
                <a:spLocks noChangeShapeType="1"/>
              </p:cNvSpPr>
              <p:nvPr/>
            </p:nvSpPr>
            <p:spPr bwMode="auto">
              <a:xfrm flipV="1">
                <a:off x="2219325" y="6946900"/>
                <a:ext cx="39687" cy="7938"/>
              </a:xfrm>
              <a:prstGeom prst="line">
                <a:avLst/>
              </a:prstGeom>
              <a:noFill/>
              <a:ln w="12700" cap="rnd">
                <a:solidFill>
                  <a:srgbClr val="008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70" name="Line 1524"/>
              <p:cNvSpPr>
                <a:spLocks noChangeShapeType="1"/>
              </p:cNvSpPr>
              <p:nvPr/>
            </p:nvSpPr>
            <p:spPr bwMode="auto">
              <a:xfrm flipV="1">
                <a:off x="2259013" y="6943725"/>
                <a:ext cx="39687" cy="3175"/>
              </a:xfrm>
              <a:prstGeom prst="line">
                <a:avLst/>
              </a:prstGeom>
              <a:noFill/>
              <a:ln w="12700" cap="rnd">
                <a:solidFill>
                  <a:srgbClr val="008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71" name="Line 1525"/>
              <p:cNvSpPr>
                <a:spLocks noChangeShapeType="1"/>
              </p:cNvSpPr>
              <p:nvPr/>
            </p:nvSpPr>
            <p:spPr bwMode="auto">
              <a:xfrm>
                <a:off x="2298700" y="6943725"/>
                <a:ext cx="39687" cy="4763"/>
              </a:xfrm>
              <a:prstGeom prst="line">
                <a:avLst/>
              </a:prstGeom>
              <a:noFill/>
              <a:ln w="12700" cap="rnd">
                <a:solidFill>
                  <a:srgbClr val="008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72" name="Line 1526"/>
              <p:cNvSpPr>
                <a:spLocks noChangeShapeType="1"/>
              </p:cNvSpPr>
              <p:nvPr/>
            </p:nvSpPr>
            <p:spPr bwMode="auto">
              <a:xfrm>
                <a:off x="2338388" y="6948488"/>
                <a:ext cx="38100" cy="7938"/>
              </a:xfrm>
              <a:prstGeom prst="line">
                <a:avLst/>
              </a:prstGeom>
              <a:noFill/>
              <a:ln w="12700" cap="rnd">
                <a:solidFill>
                  <a:srgbClr val="008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73" name="Line 1527"/>
              <p:cNvSpPr>
                <a:spLocks noChangeShapeType="1"/>
              </p:cNvSpPr>
              <p:nvPr/>
            </p:nvSpPr>
            <p:spPr bwMode="auto">
              <a:xfrm>
                <a:off x="2376488" y="6956425"/>
                <a:ext cx="39687" cy="11113"/>
              </a:xfrm>
              <a:prstGeom prst="line">
                <a:avLst/>
              </a:prstGeom>
              <a:noFill/>
              <a:ln w="12700" cap="rnd">
                <a:solidFill>
                  <a:srgbClr val="008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74" name="Line 1528"/>
              <p:cNvSpPr>
                <a:spLocks noChangeShapeType="1"/>
              </p:cNvSpPr>
              <p:nvPr/>
            </p:nvSpPr>
            <p:spPr bwMode="auto">
              <a:xfrm>
                <a:off x="2416175" y="6967538"/>
                <a:ext cx="39687" cy="4763"/>
              </a:xfrm>
              <a:prstGeom prst="line">
                <a:avLst/>
              </a:prstGeom>
              <a:noFill/>
              <a:ln w="12700" cap="rnd">
                <a:solidFill>
                  <a:srgbClr val="008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75" name="Line 1529"/>
              <p:cNvSpPr>
                <a:spLocks noChangeShapeType="1"/>
              </p:cNvSpPr>
              <p:nvPr/>
            </p:nvSpPr>
            <p:spPr bwMode="auto">
              <a:xfrm>
                <a:off x="2455863" y="6972300"/>
                <a:ext cx="39687" cy="1588"/>
              </a:xfrm>
              <a:prstGeom prst="line">
                <a:avLst/>
              </a:prstGeom>
              <a:noFill/>
              <a:ln w="12700" cap="rnd">
                <a:solidFill>
                  <a:srgbClr val="008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76" name="Line 1530"/>
              <p:cNvSpPr>
                <a:spLocks noChangeShapeType="1"/>
              </p:cNvSpPr>
              <p:nvPr/>
            </p:nvSpPr>
            <p:spPr bwMode="auto">
              <a:xfrm flipV="1">
                <a:off x="2495550" y="6969125"/>
                <a:ext cx="39687" cy="3175"/>
              </a:xfrm>
              <a:prstGeom prst="line">
                <a:avLst/>
              </a:prstGeom>
              <a:noFill/>
              <a:ln w="12700" cap="rnd">
                <a:solidFill>
                  <a:srgbClr val="008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77" name="Line 1531"/>
              <p:cNvSpPr>
                <a:spLocks noChangeShapeType="1"/>
              </p:cNvSpPr>
              <p:nvPr/>
            </p:nvSpPr>
            <p:spPr bwMode="auto">
              <a:xfrm flipV="1">
                <a:off x="2535238" y="6967538"/>
                <a:ext cx="38100" cy="1588"/>
              </a:xfrm>
              <a:prstGeom prst="line">
                <a:avLst/>
              </a:prstGeom>
              <a:noFill/>
              <a:ln w="12700" cap="rnd">
                <a:solidFill>
                  <a:srgbClr val="008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78" name="Line 1532"/>
              <p:cNvSpPr>
                <a:spLocks noChangeShapeType="1"/>
              </p:cNvSpPr>
              <p:nvPr/>
            </p:nvSpPr>
            <p:spPr bwMode="auto">
              <a:xfrm>
                <a:off x="2573338" y="6967538"/>
                <a:ext cx="39687" cy="6350"/>
              </a:xfrm>
              <a:prstGeom prst="line">
                <a:avLst/>
              </a:prstGeom>
              <a:noFill/>
              <a:ln w="12700" cap="rnd">
                <a:solidFill>
                  <a:srgbClr val="008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79" name="Line 1533"/>
              <p:cNvSpPr>
                <a:spLocks noChangeShapeType="1"/>
              </p:cNvSpPr>
              <p:nvPr/>
            </p:nvSpPr>
            <p:spPr bwMode="auto">
              <a:xfrm>
                <a:off x="2613025" y="6973888"/>
                <a:ext cx="39687" cy="6350"/>
              </a:xfrm>
              <a:prstGeom prst="line">
                <a:avLst/>
              </a:prstGeom>
              <a:noFill/>
              <a:ln w="12700" cap="rnd">
                <a:solidFill>
                  <a:srgbClr val="008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80" name="Line 1534"/>
              <p:cNvSpPr>
                <a:spLocks noChangeShapeType="1"/>
              </p:cNvSpPr>
              <p:nvPr/>
            </p:nvSpPr>
            <p:spPr bwMode="auto">
              <a:xfrm flipV="1">
                <a:off x="2652713" y="6980238"/>
                <a:ext cx="39687" cy="1588"/>
              </a:xfrm>
              <a:prstGeom prst="line">
                <a:avLst/>
              </a:prstGeom>
              <a:noFill/>
              <a:ln w="12700" cap="rnd">
                <a:solidFill>
                  <a:srgbClr val="008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81" name="Line 1535"/>
              <p:cNvSpPr>
                <a:spLocks noChangeShapeType="1"/>
              </p:cNvSpPr>
              <p:nvPr/>
            </p:nvSpPr>
            <p:spPr bwMode="auto">
              <a:xfrm>
                <a:off x="2692400" y="6980238"/>
                <a:ext cx="39687" cy="1588"/>
              </a:xfrm>
              <a:prstGeom prst="line">
                <a:avLst/>
              </a:prstGeom>
              <a:noFill/>
              <a:ln w="12700" cap="rnd">
                <a:solidFill>
                  <a:srgbClr val="008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82" name="Line 1536"/>
              <p:cNvSpPr>
                <a:spLocks noChangeShapeType="1"/>
              </p:cNvSpPr>
              <p:nvPr/>
            </p:nvSpPr>
            <p:spPr bwMode="auto">
              <a:xfrm>
                <a:off x="2732088" y="6981825"/>
                <a:ext cx="38100" cy="1588"/>
              </a:xfrm>
              <a:prstGeom prst="line">
                <a:avLst/>
              </a:prstGeom>
              <a:noFill/>
              <a:ln w="12700" cap="rnd">
                <a:solidFill>
                  <a:srgbClr val="008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83" name="Line 1537"/>
              <p:cNvSpPr>
                <a:spLocks noChangeShapeType="1"/>
              </p:cNvSpPr>
              <p:nvPr/>
            </p:nvSpPr>
            <p:spPr bwMode="auto">
              <a:xfrm>
                <a:off x="2770188" y="6983413"/>
                <a:ext cx="39687" cy="3175"/>
              </a:xfrm>
              <a:prstGeom prst="line">
                <a:avLst/>
              </a:prstGeom>
              <a:noFill/>
              <a:ln w="12700" cap="rnd">
                <a:solidFill>
                  <a:srgbClr val="008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84" name="Line 1538"/>
              <p:cNvSpPr>
                <a:spLocks noChangeShapeType="1"/>
              </p:cNvSpPr>
              <p:nvPr/>
            </p:nvSpPr>
            <p:spPr bwMode="auto">
              <a:xfrm flipV="1">
                <a:off x="2809875" y="6978650"/>
                <a:ext cx="39687" cy="7938"/>
              </a:xfrm>
              <a:prstGeom prst="line">
                <a:avLst/>
              </a:prstGeom>
              <a:noFill/>
              <a:ln w="12700" cap="rnd">
                <a:solidFill>
                  <a:srgbClr val="008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85" name="Line 1539"/>
              <p:cNvSpPr>
                <a:spLocks noChangeShapeType="1"/>
              </p:cNvSpPr>
              <p:nvPr/>
            </p:nvSpPr>
            <p:spPr bwMode="auto">
              <a:xfrm flipV="1">
                <a:off x="2849563" y="6973888"/>
                <a:ext cx="39687" cy="4763"/>
              </a:xfrm>
              <a:prstGeom prst="line">
                <a:avLst/>
              </a:prstGeom>
              <a:noFill/>
              <a:ln w="12700" cap="rnd">
                <a:solidFill>
                  <a:srgbClr val="008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86" name="Line 1540"/>
              <p:cNvSpPr>
                <a:spLocks noChangeShapeType="1"/>
              </p:cNvSpPr>
              <p:nvPr/>
            </p:nvSpPr>
            <p:spPr bwMode="auto">
              <a:xfrm>
                <a:off x="2889250" y="6973888"/>
                <a:ext cx="39687" cy="7938"/>
              </a:xfrm>
              <a:prstGeom prst="line">
                <a:avLst/>
              </a:prstGeom>
              <a:noFill/>
              <a:ln w="12700" cap="rnd">
                <a:solidFill>
                  <a:srgbClr val="008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87" name="Line 1541"/>
              <p:cNvSpPr>
                <a:spLocks noChangeShapeType="1"/>
              </p:cNvSpPr>
              <p:nvPr/>
            </p:nvSpPr>
            <p:spPr bwMode="auto">
              <a:xfrm>
                <a:off x="2928938" y="6981825"/>
                <a:ext cx="38100" cy="6350"/>
              </a:xfrm>
              <a:prstGeom prst="line">
                <a:avLst/>
              </a:prstGeom>
              <a:noFill/>
              <a:ln w="12700" cap="rnd">
                <a:solidFill>
                  <a:srgbClr val="008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88" name="Line 1542"/>
              <p:cNvSpPr>
                <a:spLocks noChangeShapeType="1"/>
              </p:cNvSpPr>
              <p:nvPr/>
            </p:nvSpPr>
            <p:spPr bwMode="auto">
              <a:xfrm>
                <a:off x="2967038" y="6988175"/>
                <a:ext cx="39687" cy="3175"/>
              </a:xfrm>
              <a:prstGeom prst="line">
                <a:avLst/>
              </a:prstGeom>
              <a:noFill/>
              <a:ln w="12700" cap="rnd">
                <a:solidFill>
                  <a:srgbClr val="008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89" name="Line 1543"/>
              <p:cNvSpPr>
                <a:spLocks noChangeShapeType="1"/>
              </p:cNvSpPr>
              <p:nvPr/>
            </p:nvSpPr>
            <p:spPr bwMode="auto">
              <a:xfrm flipV="1">
                <a:off x="3006725" y="6981825"/>
                <a:ext cx="39687" cy="9525"/>
              </a:xfrm>
              <a:prstGeom prst="line">
                <a:avLst/>
              </a:prstGeom>
              <a:noFill/>
              <a:ln w="12700" cap="rnd">
                <a:solidFill>
                  <a:srgbClr val="008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90" name="Line 1544"/>
              <p:cNvSpPr>
                <a:spLocks noChangeShapeType="1"/>
              </p:cNvSpPr>
              <p:nvPr/>
            </p:nvSpPr>
            <p:spPr bwMode="auto">
              <a:xfrm>
                <a:off x="3046413" y="6981825"/>
                <a:ext cx="39687" cy="1588"/>
              </a:xfrm>
              <a:prstGeom prst="line">
                <a:avLst/>
              </a:prstGeom>
              <a:noFill/>
              <a:ln w="12700" cap="rnd">
                <a:solidFill>
                  <a:srgbClr val="008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91" name="Line 1545"/>
              <p:cNvSpPr>
                <a:spLocks noChangeShapeType="1"/>
              </p:cNvSpPr>
              <p:nvPr/>
            </p:nvSpPr>
            <p:spPr bwMode="auto">
              <a:xfrm flipV="1">
                <a:off x="3086100" y="6977063"/>
                <a:ext cx="39687" cy="6350"/>
              </a:xfrm>
              <a:prstGeom prst="line">
                <a:avLst/>
              </a:prstGeom>
              <a:noFill/>
              <a:ln w="12700" cap="rnd">
                <a:solidFill>
                  <a:srgbClr val="008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92" name="Line 1546"/>
              <p:cNvSpPr>
                <a:spLocks noChangeShapeType="1"/>
              </p:cNvSpPr>
              <p:nvPr/>
            </p:nvSpPr>
            <p:spPr bwMode="auto">
              <a:xfrm flipV="1">
                <a:off x="3125788" y="6977063"/>
                <a:ext cx="38100" cy="1588"/>
              </a:xfrm>
              <a:prstGeom prst="line">
                <a:avLst/>
              </a:prstGeom>
              <a:noFill/>
              <a:ln w="12700" cap="rnd">
                <a:solidFill>
                  <a:srgbClr val="008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93" name="Line 1547"/>
              <p:cNvSpPr>
                <a:spLocks noChangeShapeType="1"/>
              </p:cNvSpPr>
              <p:nvPr/>
            </p:nvSpPr>
            <p:spPr bwMode="auto">
              <a:xfrm>
                <a:off x="3163888" y="6977063"/>
                <a:ext cx="39687" cy="4763"/>
              </a:xfrm>
              <a:prstGeom prst="line">
                <a:avLst/>
              </a:prstGeom>
              <a:noFill/>
              <a:ln w="12700" cap="rnd">
                <a:solidFill>
                  <a:srgbClr val="008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94" name="Line 1548"/>
              <p:cNvSpPr>
                <a:spLocks noChangeShapeType="1"/>
              </p:cNvSpPr>
              <p:nvPr/>
            </p:nvSpPr>
            <p:spPr bwMode="auto">
              <a:xfrm>
                <a:off x="3203575" y="6981825"/>
                <a:ext cx="39687" cy="6350"/>
              </a:xfrm>
              <a:prstGeom prst="line">
                <a:avLst/>
              </a:prstGeom>
              <a:noFill/>
              <a:ln w="12700" cap="rnd">
                <a:solidFill>
                  <a:srgbClr val="008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95" name="Line 1549"/>
              <p:cNvSpPr>
                <a:spLocks noChangeShapeType="1"/>
              </p:cNvSpPr>
              <p:nvPr/>
            </p:nvSpPr>
            <p:spPr bwMode="auto">
              <a:xfrm flipV="1">
                <a:off x="3243263" y="6975475"/>
                <a:ext cx="39687" cy="12700"/>
              </a:xfrm>
              <a:prstGeom prst="line">
                <a:avLst/>
              </a:prstGeom>
              <a:noFill/>
              <a:ln w="12700" cap="rnd">
                <a:solidFill>
                  <a:srgbClr val="008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96" name="Line 1550"/>
              <p:cNvSpPr>
                <a:spLocks noChangeShapeType="1"/>
              </p:cNvSpPr>
              <p:nvPr/>
            </p:nvSpPr>
            <p:spPr bwMode="auto">
              <a:xfrm>
                <a:off x="3282950" y="6975475"/>
                <a:ext cx="38100" cy="7938"/>
              </a:xfrm>
              <a:prstGeom prst="line">
                <a:avLst/>
              </a:prstGeom>
              <a:noFill/>
              <a:ln w="12700" cap="rnd">
                <a:solidFill>
                  <a:srgbClr val="008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97" name="Line 1551"/>
              <p:cNvSpPr>
                <a:spLocks noChangeShapeType="1"/>
              </p:cNvSpPr>
              <p:nvPr/>
            </p:nvSpPr>
            <p:spPr bwMode="auto">
              <a:xfrm>
                <a:off x="3321050" y="6983413"/>
                <a:ext cx="39687" cy="7938"/>
              </a:xfrm>
              <a:prstGeom prst="line">
                <a:avLst/>
              </a:prstGeom>
              <a:noFill/>
              <a:ln w="12700" cap="rnd">
                <a:solidFill>
                  <a:srgbClr val="008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98" name="Line 1552"/>
              <p:cNvSpPr>
                <a:spLocks noChangeShapeType="1"/>
              </p:cNvSpPr>
              <p:nvPr/>
            </p:nvSpPr>
            <p:spPr bwMode="auto">
              <a:xfrm flipV="1">
                <a:off x="3360738" y="6989763"/>
                <a:ext cx="39687" cy="1588"/>
              </a:xfrm>
              <a:prstGeom prst="line">
                <a:avLst/>
              </a:prstGeom>
              <a:noFill/>
              <a:ln w="12700" cap="rnd">
                <a:solidFill>
                  <a:srgbClr val="008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99" name="Line 1553"/>
              <p:cNvSpPr>
                <a:spLocks noChangeShapeType="1"/>
              </p:cNvSpPr>
              <p:nvPr/>
            </p:nvSpPr>
            <p:spPr bwMode="auto">
              <a:xfrm flipV="1">
                <a:off x="3400425" y="6975475"/>
                <a:ext cx="39687" cy="14288"/>
              </a:xfrm>
              <a:prstGeom prst="line">
                <a:avLst/>
              </a:prstGeom>
              <a:noFill/>
              <a:ln w="12700" cap="rnd">
                <a:solidFill>
                  <a:srgbClr val="008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00" name="Line 1554"/>
              <p:cNvSpPr>
                <a:spLocks noChangeShapeType="1"/>
              </p:cNvSpPr>
              <p:nvPr/>
            </p:nvSpPr>
            <p:spPr bwMode="auto">
              <a:xfrm flipV="1">
                <a:off x="3440113" y="6958013"/>
                <a:ext cx="39687" cy="17463"/>
              </a:xfrm>
              <a:prstGeom prst="line">
                <a:avLst/>
              </a:prstGeom>
              <a:noFill/>
              <a:ln w="12700" cap="rnd">
                <a:solidFill>
                  <a:srgbClr val="008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01" name="Line 1555"/>
              <p:cNvSpPr>
                <a:spLocks noChangeShapeType="1"/>
              </p:cNvSpPr>
              <p:nvPr/>
            </p:nvSpPr>
            <p:spPr bwMode="auto">
              <a:xfrm flipV="1">
                <a:off x="3479800" y="6954838"/>
                <a:ext cx="38100" cy="3175"/>
              </a:xfrm>
              <a:prstGeom prst="line">
                <a:avLst/>
              </a:prstGeom>
              <a:noFill/>
              <a:ln w="12700" cap="rnd">
                <a:solidFill>
                  <a:srgbClr val="008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02" name="Line 1556"/>
              <p:cNvSpPr>
                <a:spLocks noChangeShapeType="1"/>
              </p:cNvSpPr>
              <p:nvPr/>
            </p:nvSpPr>
            <p:spPr bwMode="auto">
              <a:xfrm flipV="1">
                <a:off x="3517900" y="6950075"/>
                <a:ext cx="39687" cy="4763"/>
              </a:xfrm>
              <a:prstGeom prst="line">
                <a:avLst/>
              </a:prstGeom>
              <a:noFill/>
              <a:ln w="12700" cap="rnd">
                <a:solidFill>
                  <a:srgbClr val="008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03" name="Line 1557"/>
              <p:cNvSpPr>
                <a:spLocks noChangeShapeType="1"/>
              </p:cNvSpPr>
              <p:nvPr/>
            </p:nvSpPr>
            <p:spPr bwMode="auto">
              <a:xfrm flipV="1">
                <a:off x="3557588" y="6940550"/>
                <a:ext cx="39687" cy="9525"/>
              </a:xfrm>
              <a:prstGeom prst="line">
                <a:avLst/>
              </a:prstGeom>
              <a:noFill/>
              <a:ln w="12700" cap="rnd">
                <a:solidFill>
                  <a:srgbClr val="008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04" name="Line 1558"/>
              <p:cNvSpPr>
                <a:spLocks noChangeShapeType="1"/>
              </p:cNvSpPr>
              <p:nvPr/>
            </p:nvSpPr>
            <p:spPr bwMode="auto">
              <a:xfrm flipV="1">
                <a:off x="3597275" y="6923088"/>
                <a:ext cx="39687" cy="17463"/>
              </a:xfrm>
              <a:prstGeom prst="line">
                <a:avLst/>
              </a:prstGeom>
              <a:noFill/>
              <a:ln w="12700" cap="rnd">
                <a:solidFill>
                  <a:srgbClr val="008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05" name="Line 1559"/>
              <p:cNvSpPr>
                <a:spLocks noChangeShapeType="1"/>
              </p:cNvSpPr>
              <p:nvPr/>
            </p:nvSpPr>
            <p:spPr bwMode="auto">
              <a:xfrm flipV="1">
                <a:off x="3636963" y="6894513"/>
                <a:ext cx="39687" cy="28575"/>
              </a:xfrm>
              <a:prstGeom prst="line">
                <a:avLst/>
              </a:prstGeom>
              <a:noFill/>
              <a:ln w="12700" cap="rnd">
                <a:solidFill>
                  <a:srgbClr val="008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06" name="Line 1560"/>
              <p:cNvSpPr>
                <a:spLocks noChangeShapeType="1"/>
              </p:cNvSpPr>
              <p:nvPr/>
            </p:nvSpPr>
            <p:spPr bwMode="auto">
              <a:xfrm flipV="1">
                <a:off x="3676650" y="6872288"/>
                <a:ext cx="38100" cy="22225"/>
              </a:xfrm>
              <a:prstGeom prst="line">
                <a:avLst/>
              </a:prstGeom>
              <a:noFill/>
              <a:ln w="12700" cap="rnd">
                <a:solidFill>
                  <a:srgbClr val="008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07" name="Line 1561"/>
              <p:cNvSpPr>
                <a:spLocks noChangeShapeType="1"/>
              </p:cNvSpPr>
              <p:nvPr/>
            </p:nvSpPr>
            <p:spPr bwMode="auto">
              <a:xfrm flipV="1">
                <a:off x="3714750" y="6831013"/>
                <a:ext cx="39687" cy="41275"/>
              </a:xfrm>
              <a:prstGeom prst="line">
                <a:avLst/>
              </a:prstGeom>
              <a:noFill/>
              <a:ln w="12700" cap="rnd">
                <a:solidFill>
                  <a:srgbClr val="008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08" name="Line 1562"/>
              <p:cNvSpPr>
                <a:spLocks noChangeShapeType="1"/>
              </p:cNvSpPr>
              <p:nvPr/>
            </p:nvSpPr>
            <p:spPr bwMode="auto">
              <a:xfrm flipV="1">
                <a:off x="3754438" y="6772275"/>
                <a:ext cx="39687" cy="58738"/>
              </a:xfrm>
              <a:prstGeom prst="line">
                <a:avLst/>
              </a:prstGeom>
              <a:noFill/>
              <a:ln w="12700" cap="rnd">
                <a:solidFill>
                  <a:srgbClr val="008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09" name="Line 1563"/>
              <p:cNvSpPr>
                <a:spLocks noChangeShapeType="1"/>
              </p:cNvSpPr>
              <p:nvPr/>
            </p:nvSpPr>
            <p:spPr bwMode="auto">
              <a:xfrm flipV="1">
                <a:off x="3794125" y="6734175"/>
                <a:ext cx="39687" cy="38100"/>
              </a:xfrm>
              <a:prstGeom prst="line">
                <a:avLst/>
              </a:prstGeom>
              <a:noFill/>
              <a:ln w="12700" cap="rnd">
                <a:solidFill>
                  <a:srgbClr val="008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10" name="Line 1564"/>
              <p:cNvSpPr>
                <a:spLocks noChangeShapeType="1"/>
              </p:cNvSpPr>
              <p:nvPr/>
            </p:nvSpPr>
            <p:spPr bwMode="auto">
              <a:xfrm flipV="1">
                <a:off x="3833813" y="6664325"/>
                <a:ext cx="39687" cy="69850"/>
              </a:xfrm>
              <a:prstGeom prst="line">
                <a:avLst/>
              </a:prstGeom>
              <a:noFill/>
              <a:ln w="12700" cap="rnd">
                <a:solidFill>
                  <a:srgbClr val="008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11" name="Line 1565"/>
              <p:cNvSpPr>
                <a:spLocks noChangeShapeType="1"/>
              </p:cNvSpPr>
              <p:nvPr/>
            </p:nvSpPr>
            <p:spPr bwMode="auto">
              <a:xfrm flipV="1">
                <a:off x="3873500" y="6597650"/>
                <a:ext cx="38100" cy="66675"/>
              </a:xfrm>
              <a:prstGeom prst="line">
                <a:avLst/>
              </a:prstGeom>
              <a:noFill/>
              <a:ln w="12700" cap="rnd">
                <a:solidFill>
                  <a:srgbClr val="008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12" name="Line 1566"/>
              <p:cNvSpPr>
                <a:spLocks noChangeShapeType="1"/>
              </p:cNvSpPr>
              <p:nvPr/>
            </p:nvSpPr>
            <p:spPr bwMode="auto">
              <a:xfrm flipV="1">
                <a:off x="3911600" y="6542088"/>
                <a:ext cx="39687" cy="55563"/>
              </a:xfrm>
              <a:prstGeom prst="line">
                <a:avLst/>
              </a:prstGeom>
              <a:noFill/>
              <a:ln w="12700" cap="rnd">
                <a:solidFill>
                  <a:srgbClr val="008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13" name="Line 1567"/>
              <p:cNvSpPr>
                <a:spLocks noChangeShapeType="1"/>
              </p:cNvSpPr>
              <p:nvPr/>
            </p:nvSpPr>
            <p:spPr bwMode="auto">
              <a:xfrm flipV="1">
                <a:off x="3951288" y="6502400"/>
                <a:ext cx="39687" cy="39688"/>
              </a:xfrm>
              <a:prstGeom prst="line">
                <a:avLst/>
              </a:prstGeom>
              <a:noFill/>
              <a:ln w="12700" cap="rnd">
                <a:solidFill>
                  <a:srgbClr val="008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14" name="Line 1568"/>
              <p:cNvSpPr>
                <a:spLocks noChangeShapeType="1"/>
              </p:cNvSpPr>
              <p:nvPr/>
            </p:nvSpPr>
            <p:spPr bwMode="auto">
              <a:xfrm flipV="1">
                <a:off x="3990975" y="6492875"/>
                <a:ext cx="39687" cy="9525"/>
              </a:xfrm>
              <a:prstGeom prst="line">
                <a:avLst/>
              </a:prstGeom>
              <a:noFill/>
              <a:ln w="12700" cap="rnd">
                <a:solidFill>
                  <a:srgbClr val="008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15" name="Line 1569"/>
              <p:cNvSpPr>
                <a:spLocks noChangeShapeType="1"/>
              </p:cNvSpPr>
              <p:nvPr/>
            </p:nvSpPr>
            <p:spPr bwMode="auto">
              <a:xfrm flipV="1">
                <a:off x="4030663" y="6481763"/>
                <a:ext cx="39687" cy="11113"/>
              </a:xfrm>
              <a:prstGeom prst="line">
                <a:avLst/>
              </a:prstGeom>
              <a:noFill/>
              <a:ln w="12700" cap="rnd">
                <a:solidFill>
                  <a:srgbClr val="008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16" name="Line 1570"/>
              <p:cNvSpPr>
                <a:spLocks noChangeShapeType="1"/>
              </p:cNvSpPr>
              <p:nvPr/>
            </p:nvSpPr>
            <p:spPr bwMode="auto">
              <a:xfrm>
                <a:off x="4070350" y="6481763"/>
                <a:ext cx="38100" cy="44450"/>
              </a:xfrm>
              <a:prstGeom prst="line">
                <a:avLst/>
              </a:prstGeom>
              <a:noFill/>
              <a:ln w="12700" cap="rnd">
                <a:solidFill>
                  <a:srgbClr val="008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17" name="Line 1571"/>
              <p:cNvSpPr>
                <a:spLocks noChangeShapeType="1"/>
              </p:cNvSpPr>
              <p:nvPr/>
            </p:nvSpPr>
            <p:spPr bwMode="auto">
              <a:xfrm>
                <a:off x="4108450" y="6526213"/>
                <a:ext cx="39687" cy="107950"/>
              </a:xfrm>
              <a:prstGeom prst="line">
                <a:avLst/>
              </a:prstGeom>
              <a:noFill/>
              <a:ln w="12700" cap="rnd">
                <a:solidFill>
                  <a:srgbClr val="008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18" name="Line 1572"/>
              <p:cNvSpPr>
                <a:spLocks noChangeShapeType="1"/>
              </p:cNvSpPr>
              <p:nvPr/>
            </p:nvSpPr>
            <p:spPr bwMode="auto">
              <a:xfrm>
                <a:off x="4148138" y="6634163"/>
                <a:ext cx="39687" cy="90488"/>
              </a:xfrm>
              <a:prstGeom prst="line">
                <a:avLst/>
              </a:prstGeom>
              <a:noFill/>
              <a:ln w="12700" cap="rnd">
                <a:solidFill>
                  <a:srgbClr val="008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19" name="Line 1573"/>
              <p:cNvSpPr>
                <a:spLocks noChangeShapeType="1"/>
              </p:cNvSpPr>
              <p:nvPr/>
            </p:nvSpPr>
            <p:spPr bwMode="auto">
              <a:xfrm>
                <a:off x="4187825" y="6724650"/>
                <a:ext cx="39687" cy="77788"/>
              </a:xfrm>
              <a:prstGeom prst="line">
                <a:avLst/>
              </a:prstGeom>
              <a:noFill/>
              <a:ln w="12700" cap="rnd">
                <a:solidFill>
                  <a:srgbClr val="008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20" name="Line 1574"/>
              <p:cNvSpPr>
                <a:spLocks noChangeShapeType="1"/>
              </p:cNvSpPr>
              <p:nvPr/>
            </p:nvSpPr>
            <p:spPr bwMode="auto">
              <a:xfrm>
                <a:off x="4227513" y="6802438"/>
                <a:ext cx="39687" cy="53975"/>
              </a:xfrm>
              <a:prstGeom prst="line">
                <a:avLst/>
              </a:prstGeom>
              <a:noFill/>
              <a:ln w="12700" cap="rnd">
                <a:solidFill>
                  <a:srgbClr val="008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21" name="Line 1575"/>
              <p:cNvSpPr>
                <a:spLocks noChangeShapeType="1"/>
              </p:cNvSpPr>
              <p:nvPr/>
            </p:nvSpPr>
            <p:spPr bwMode="auto">
              <a:xfrm>
                <a:off x="4267200" y="6856413"/>
                <a:ext cx="38100" cy="47625"/>
              </a:xfrm>
              <a:prstGeom prst="line">
                <a:avLst/>
              </a:prstGeom>
              <a:noFill/>
              <a:ln w="12700" cap="rnd">
                <a:solidFill>
                  <a:srgbClr val="008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22" name="Line 1576"/>
              <p:cNvSpPr>
                <a:spLocks noChangeShapeType="1"/>
              </p:cNvSpPr>
              <p:nvPr/>
            </p:nvSpPr>
            <p:spPr bwMode="auto">
              <a:xfrm>
                <a:off x="4305300" y="6904038"/>
                <a:ext cx="39687" cy="36513"/>
              </a:xfrm>
              <a:prstGeom prst="line">
                <a:avLst/>
              </a:prstGeom>
              <a:noFill/>
              <a:ln w="12700" cap="rnd">
                <a:solidFill>
                  <a:srgbClr val="008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23" name="Line 1577"/>
              <p:cNvSpPr>
                <a:spLocks noChangeShapeType="1"/>
              </p:cNvSpPr>
              <p:nvPr/>
            </p:nvSpPr>
            <p:spPr bwMode="auto">
              <a:xfrm>
                <a:off x="4344988" y="6940550"/>
                <a:ext cx="39687" cy="33338"/>
              </a:xfrm>
              <a:prstGeom prst="line">
                <a:avLst/>
              </a:prstGeom>
              <a:noFill/>
              <a:ln w="12700" cap="rnd">
                <a:solidFill>
                  <a:srgbClr val="008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24" name="Line 1578"/>
              <p:cNvSpPr>
                <a:spLocks noChangeShapeType="1"/>
              </p:cNvSpPr>
              <p:nvPr/>
            </p:nvSpPr>
            <p:spPr bwMode="auto">
              <a:xfrm>
                <a:off x="4384675" y="6973888"/>
                <a:ext cx="39687" cy="22225"/>
              </a:xfrm>
              <a:prstGeom prst="line">
                <a:avLst/>
              </a:prstGeom>
              <a:noFill/>
              <a:ln w="12700" cap="rnd">
                <a:solidFill>
                  <a:srgbClr val="008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25" name="Line 1579"/>
              <p:cNvSpPr>
                <a:spLocks noChangeShapeType="1"/>
              </p:cNvSpPr>
              <p:nvPr/>
            </p:nvSpPr>
            <p:spPr bwMode="auto">
              <a:xfrm>
                <a:off x="4424363" y="6996113"/>
                <a:ext cx="39687" cy="4763"/>
              </a:xfrm>
              <a:prstGeom prst="line">
                <a:avLst/>
              </a:prstGeom>
              <a:noFill/>
              <a:ln w="12700" cap="rnd">
                <a:solidFill>
                  <a:srgbClr val="008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26" name="Line 1580"/>
              <p:cNvSpPr>
                <a:spLocks noChangeShapeType="1"/>
              </p:cNvSpPr>
              <p:nvPr/>
            </p:nvSpPr>
            <p:spPr bwMode="auto">
              <a:xfrm flipV="1">
                <a:off x="4464050" y="6997700"/>
                <a:ext cx="38100" cy="3175"/>
              </a:xfrm>
              <a:prstGeom prst="line">
                <a:avLst/>
              </a:prstGeom>
              <a:noFill/>
              <a:ln w="12700" cap="rnd">
                <a:solidFill>
                  <a:srgbClr val="008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27" name="Line 1581"/>
              <p:cNvSpPr>
                <a:spLocks noChangeShapeType="1"/>
              </p:cNvSpPr>
              <p:nvPr/>
            </p:nvSpPr>
            <p:spPr bwMode="auto">
              <a:xfrm>
                <a:off x="4502150" y="6997700"/>
                <a:ext cx="39687" cy="11113"/>
              </a:xfrm>
              <a:prstGeom prst="line">
                <a:avLst/>
              </a:prstGeom>
              <a:noFill/>
              <a:ln w="12700" cap="rnd">
                <a:solidFill>
                  <a:srgbClr val="008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28" name="Line 1582"/>
              <p:cNvSpPr>
                <a:spLocks noChangeShapeType="1"/>
              </p:cNvSpPr>
              <p:nvPr/>
            </p:nvSpPr>
            <p:spPr bwMode="auto">
              <a:xfrm>
                <a:off x="4541838" y="7008813"/>
                <a:ext cx="39687" cy="1588"/>
              </a:xfrm>
              <a:prstGeom prst="line">
                <a:avLst/>
              </a:prstGeom>
              <a:noFill/>
              <a:ln w="12700" cap="rnd">
                <a:solidFill>
                  <a:srgbClr val="008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29" name="Line 1583"/>
              <p:cNvSpPr>
                <a:spLocks noChangeShapeType="1"/>
              </p:cNvSpPr>
              <p:nvPr/>
            </p:nvSpPr>
            <p:spPr bwMode="auto">
              <a:xfrm flipV="1">
                <a:off x="4581525" y="7005638"/>
                <a:ext cx="39687" cy="3175"/>
              </a:xfrm>
              <a:prstGeom prst="line">
                <a:avLst/>
              </a:prstGeom>
              <a:noFill/>
              <a:ln w="12700" cap="rnd">
                <a:solidFill>
                  <a:srgbClr val="008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30" name="Line 1584"/>
              <p:cNvSpPr>
                <a:spLocks noChangeShapeType="1"/>
              </p:cNvSpPr>
              <p:nvPr/>
            </p:nvSpPr>
            <p:spPr bwMode="auto">
              <a:xfrm flipV="1">
                <a:off x="4621213" y="6985000"/>
                <a:ext cx="39687" cy="20638"/>
              </a:xfrm>
              <a:prstGeom prst="line">
                <a:avLst/>
              </a:prstGeom>
              <a:noFill/>
              <a:ln w="12700" cap="rnd">
                <a:solidFill>
                  <a:srgbClr val="008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31" name="Line 1585"/>
              <p:cNvSpPr>
                <a:spLocks noChangeShapeType="1"/>
              </p:cNvSpPr>
              <p:nvPr/>
            </p:nvSpPr>
            <p:spPr bwMode="auto">
              <a:xfrm>
                <a:off x="4660900" y="6985000"/>
                <a:ext cx="38100" cy="1588"/>
              </a:xfrm>
              <a:prstGeom prst="line">
                <a:avLst/>
              </a:prstGeom>
              <a:noFill/>
              <a:ln w="12700" cap="rnd">
                <a:solidFill>
                  <a:srgbClr val="008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32" name="Line 1586"/>
              <p:cNvSpPr>
                <a:spLocks noChangeShapeType="1"/>
              </p:cNvSpPr>
              <p:nvPr/>
            </p:nvSpPr>
            <p:spPr bwMode="auto">
              <a:xfrm flipV="1">
                <a:off x="4699000" y="6975475"/>
                <a:ext cx="39687" cy="9525"/>
              </a:xfrm>
              <a:prstGeom prst="line">
                <a:avLst/>
              </a:prstGeom>
              <a:noFill/>
              <a:ln w="12700" cap="rnd">
                <a:solidFill>
                  <a:srgbClr val="008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33" name="Line 1587"/>
              <p:cNvSpPr>
                <a:spLocks noChangeShapeType="1"/>
              </p:cNvSpPr>
              <p:nvPr/>
            </p:nvSpPr>
            <p:spPr bwMode="auto">
              <a:xfrm>
                <a:off x="4738688" y="6975475"/>
                <a:ext cx="39687" cy="19050"/>
              </a:xfrm>
              <a:prstGeom prst="line">
                <a:avLst/>
              </a:prstGeom>
              <a:noFill/>
              <a:ln w="12700" cap="rnd">
                <a:solidFill>
                  <a:srgbClr val="008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34" name="Line 1588"/>
              <p:cNvSpPr>
                <a:spLocks noChangeShapeType="1"/>
              </p:cNvSpPr>
              <p:nvPr/>
            </p:nvSpPr>
            <p:spPr bwMode="auto">
              <a:xfrm flipV="1">
                <a:off x="938213" y="6935788"/>
                <a:ext cx="39687" cy="11113"/>
              </a:xfrm>
              <a:prstGeom prst="line">
                <a:avLst/>
              </a:pr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35" name="Line 1589"/>
              <p:cNvSpPr>
                <a:spLocks noChangeShapeType="1"/>
              </p:cNvSpPr>
              <p:nvPr/>
            </p:nvSpPr>
            <p:spPr bwMode="auto">
              <a:xfrm>
                <a:off x="977900" y="6935788"/>
                <a:ext cx="39687" cy="6350"/>
              </a:xfrm>
              <a:prstGeom prst="line">
                <a:avLst/>
              </a:pr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36" name="Line 1590"/>
              <p:cNvSpPr>
                <a:spLocks noChangeShapeType="1"/>
              </p:cNvSpPr>
              <p:nvPr/>
            </p:nvSpPr>
            <p:spPr bwMode="auto">
              <a:xfrm flipV="1">
                <a:off x="1017588" y="6942138"/>
                <a:ext cx="39687" cy="1588"/>
              </a:xfrm>
              <a:prstGeom prst="line">
                <a:avLst/>
              </a:pr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37" name="Line 1591"/>
              <p:cNvSpPr>
                <a:spLocks noChangeShapeType="1"/>
              </p:cNvSpPr>
              <p:nvPr/>
            </p:nvSpPr>
            <p:spPr bwMode="auto">
              <a:xfrm flipV="1">
                <a:off x="1057275" y="6935788"/>
                <a:ext cx="39687" cy="6350"/>
              </a:xfrm>
              <a:prstGeom prst="line">
                <a:avLst/>
              </a:pr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38" name="Line 1592"/>
              <p:cNvSpPr>
                <a:spLocks noChangeShapeType="1"/>
              </p:cNvSpPr>
              <p:nvPr/>
            </p:nvSpPr>
            <p:spPr bwMode="auto">
              <a:xfrm flipV="1">
                <a:off x="1096963" y="6931025"/>
                <a:ext cx="39687" cy="4763"/>
              </a:xfrm>
              <a:prstGeom prst="line">
                <a:avLst/>
              </a:pr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39" name="Line 1593"/>
              <p:cNvSpPr>
                <a:spLocks noChangeShapeType="1"/>
              </p:cNvSpPr>
              <p:nvPr/>
            </p:nvSpPr>
            <p:spPr bwMode="auto">
              <a:xfrm>
                <a:off x="1136650" y="6931025"/>
                <a:ext cx="39687" cy="6350"/>
              </a:xfrm>
              <a:prstGeom prst="line">
                <a:avLst/>
              </a:pr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40" name="Line 1594"/>
              <p:cNvSpPr>
                <a:spLocks noChangeShapeType="1"/>
              </p:cNvSpPr>
              <p:nvPr/>
            </p:nvSpPr>
            <p:spPr bwMode="auto">
              <a:xfrm>
                <a:off x="1176338" y="6937375"/>
                <a:ext cx="39687" cy="6350"/>
              </a:xfrm>
              <a:prstGeom prst="line">
                <a:avLst/>
              </a:pr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41" name="Line 1595"/>
              <p:cNvSpPr>
                <a:spLocks noChangeShapeType="1"/>
              </p:cNvSpPr>
              <p:nvPr/>
            </p:nvSpPr>
            <p:spPr bwMode="auto">
              <a:xfrm flipV="1">
                <a:off x="1216025" y="6932613"/>
                <a:ext cx="39687" cy="11113"/>
              </a:xfrm>
              <a:prstGeom prst="line">
                <a:avLst/>
              </a:pr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42" name="Line 1596"/>
              <p:cNvSpPr>
                <a:spLocks noChangeShapeType="1"/>
              </p:cNvSpPr>
              <p:nvPr/>
            </p:nvSpPr>
            <p:spPr bwMode="auto">
              <a:xfrm>
                <a:off x="1255713" y="6932613"/>
                <a:ext cx="39687" cy="3175"/>
              </a:xfrm>
              <a:prstGeom prst="line">
                <a:avLst/>
              </a:pr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43" name="Line 1597"/>
              <p:cNvSpPr>
                <a:spLocks noChangeShapeType="1"/>
              </p:cNvSpPr>
              <p:nvPr/>
            </p:nvSpPr>
            <p:spPr bwMode="auto">
              <a:xfrm>
                <a:off x="1295400" y="6935788"/>
                <a:ext cx="39687" cy="1588"/>
              </a:xfrm>
              <a:prstGeom prst="line">
                <a:avLst/>
              </a:pr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44" name="Line 1598"/>
              <p:cNvSpPr>
                <a:spLocks noChangeShapeType="1"/>
              </p:cNvSpPr>
              <p:nvPr/>
            </p:nvSpPr>
            <p:spPr bwMode="auto">
              <a:xfrm flipV="1">
                <a:off x="1335088" y="6935788"/>
                <a:ext cx="39687" cy="1588"/>
              </a:xfrm>
              <a:prstGeom prst="line">
                <a:avLst/>
              </a:pr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45" name="Line 1599"/>
              <p:cNvSpPr>
                <a:spLocks noChangeShapeType="1"/>
              </p:cNvSpPr>
              <p:nvPr/>
            </p:nvSpPr>
            <p:spPr bwMode="auto">
              <a:xfrm>
                <a:off x="1374775" y="6935788"/>
                <a:ext cx="39687" cy="1588"/>
              </a:xfrm>
              <a:prstGeom prst="line">
                <a:avLst/>
              </a:pr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46" name="Line 1600"/>
              <p:cNvSpPr>
                <a:spLocks noChangeShapeType="1"/>
              </p:cNvSpPr>
              <p:nvPr/>
            </p:nvSpPr>
            <p:spPr bwMode="auto">
              <a:xfrm flipV="1">
                <a:off x="1414463" y="6931025"/>
                <a:ext cx="39687" cy="4763"/>
              </a:xfrm>
              <a:prstGeom prst="line">
                <a:avLst/>
              </a:pr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47" name="Line 1601"/>
              <p:cNvSpPr>
                <a:spLocks noChangeShapeType="1"/>
              </p:cNvSpPr>
              <p:nvPr/>
            </p:nvSpPr>
            <p:spPr bwMode="auto">
              <a:xfrm flipV="1">
                <a:off x="1454150" y="6929438"/>
                <a:ext cx="39687" cy="1588"/>
              </a:xfrm>
              <a:prstGeom prst="line">
                <a:avLst/>
              </a:pr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48" name="Line 1602"/>
              <p:cNvSpPr>
                <a:spLocks noChangeShapeType="1"/>
              </p:cNvSpPr>
              <p:nvPr/>
            </p:nvSpPr>
            <p:spPr bwMode="auto">
              <a:xfrm>
                <a:off x="1493838" y="6929438"/>
                <a:ext cx="39687" cy="3175"/>
              </a:xfrm>
              <a:prstGeom prst="line">
                <a:avLst/>
              </a:pr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49" name="Line 1603"/>
              <p:cNvSpPr>
                <a:spLocks noChangeShapeType="1"/>
              </p:cNvSpPr>
              <p:nvPr/>
            </p:nvSpPr>
            <p:spPr bwMode="auto">
              <a:xfrm>
                <a:off x="1533525" y="6932613"/>
                <a:ext cx="39687" cy="7938"/>
              </a:xfrm>
              <a:prstGeom prst="line">
                <a:avLst/>
              </a:pr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50" name="Line 1604"/>
              <p:cNvSpPr>
                <a:spLocks noChangeShapeType="1"/>
              </p:cNvSpPr>
              <p:nvPr/>
            </p:nvSpPr>
            <p:spPr bwMode="auto">
              <a:xfrm>
                <a:off x="1573213" y="6940550"/>
                <a:ext cx="39687" cy="9525"/>
              </a:xfrm>
              <a:prstGeom prst="line">
                <a:avLst/>
              </a:pr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51" name="Line 1605"/>
              <p:cNvSpPr>
                <a:spLocks noChangeShapeType="1"/>
              </p:cNvSpPr>
              <p:nvPr/>
            </p:nvSpPr>
            <p:spPr bwMode="auto">
              <a:xfrm flipV="1">
                <a:off x="1612900" y="6945313"/>
                <a:ext cx="39687" cy="4763"/>
              </a:xfrm>
              <a:prstGeom prst="line">
                <a:avLst/>
              </a:pr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52" name="Line 1606"/>
              <p:cNvSpPr>
                <a:spLocks noChangeShapeType="1"/>
              </p:cNvSpPr>
              <p:nvPr/>
            </p:nvSpPr>
            <p:spPr bwMode="auto">
              <a:xfrm>
                <a:off x="1652588" y="6945313"/>
                <a:ext cx="39687" cy="7938"/>
              </a:xfrm>
              <a:prstGeom prst="line">
                <a:avLst/>
              </a:pr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53" name="Line 1607"/>
              <p:cNvSpPr>
                <a:spLocks noChangeShapeType="1"/>
              </p:cNvSpPr>
              <p:nvPr/>
            </p:nvSpPr>
            <p:spPr bwMode="auto">
              <a:xfrm>
                <a:off x="1692275" y="6953250"/>
                <a:ext cx="39687" cy="1588"/>
              </a:xfrm>
              <a:prstGeom prst="line">
                <a:avLst/>
              </a:pr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54" name="Line 1608"/>
              <p:cNvSpPr>
                <a:spLocks noChangeShapeType="1"/>
              </p:cNvSpPr>
              <p:nvPr/>
            </p:nvSpPr>
            <p:spPr bwMode="auto">
              <a:xfrm flipV="1">
                <a:off x="1731963" y="6945313"/>
                <a:ext cx="39687" cy="7938"/>
              </a:xfrm>
              <a:prstGeom prst="line">
                <a:avLst/>
              </a:pr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55" name="Line 1609"/>
              <p:cNvSpPr>
                <a:spLocks noChangeShapeType="1"/>
              </p:cNvSpPr>
              <p:nvPr/>
            </p:nvSpPr>
            <p:spPr bwMode="auto">
              <a:xfrm flipV="1">
                <a:off x="1771650" y="6945313"/>
                <a:ext cx="39687" cy="1588"/>
              </a:xfrm>
              <a:prstGeom prst="line">
                <a:avLst/>
              </a:pr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56" name="Line 1610"/>
              <p:cNvSpPr>
                <a:spLocks noChangeShapeType="1"/>
              </p:cNvSpPr>
              <p:nvPr/>
            </p:nvSpPr>
            <p:spPr bwMode="auto">
              <a:xfrm>
                <a:off x="1811338" y="6945313"/>
                <a:ext cx="39687" cy="1588"/>
              </a:xfrm>
              <a:prstGeom prst="line">
                <a:avLst/>
              </a:pr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57" name="Line 1611"/>
              <p:cNvSpPr>
                <a:spLocks noChangeShapeType="1"/>
              </p:cNvSpPr>
              <p:nvPr/>
            </p:nvSpPr>
            <p:spPr bwMode="auto">
              <a:xfrm flipV="1">
                <a:off x="1851025" y="6940550"/>
                <a:ext cx="39687" cy="6350"/>
              </a:xfrm>
              <a:prstGeom prst="line">
                <a:avLst/>
              </a:pr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58" name="Line 1612"/>
              <p:cNvSpPr>
                <a:spLocks noChangeShapeType="1"/>
              </p:cNvSpPr>
              <p:nvPr/>
            </p:nvSpPr>
            <p:spPr bwMode="auto">
              <a:xfrm flipV="1">
                <a:off x="1890713" y="6932613"/>
                <a:ext cx="39687" cy="7938"/>
              </a:xfrm>
              <a:prstGeom prst="line">
                <a:avLst/>
              </a:pr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59" name="Line 1613"/>
              <p:cNvSpPr>
                <a:spLocks noChangeShapeType="1"/>
              </p:cNvSpPr>
              <p:nvPr/>
            </p:nvSpPr>
            <p:spPr bwMode="auto">
              <a:xfrm>
                <a:off x="1930400" y="6932613"/>
                <a:ext cx="39687" cy="1588"/>
              </a:xfrm>
              <a:prstGeom prst="line">
                <a:avLst/>
              </a:pr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60" name="Line 1614"/>
              <p:cNvSpPr>
                <a:spLocks noChangeShapeType="1"/>
              </p:cNvSpPr>
              <p:nvPr/>
            </p:nvSpPr>
            <p:spPr bwMode="auto">
              <a:xfrm flipV="1">
                <a:off x="1970088" y="6924675"/>
                <a:ext cx="39687" cy="7938"/>
              </a:xfrm>
              <a:prstGeom prst="line">
                <a:avLst/>
              </a:pr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61" name="Line 1615"/>
              <p:cNvSpPr>
                <a:spLocks noChangeShapeType="1"/>
              </p:cNvSpPr>
              <p:nvPr/>
            </p:nvSpPr>
            <p:spPr bwMode="auto">
              <a:xfrm flipV="1">
                <a:off x="2009775" y="6924675"/>
                <a:ext cx="39687" cy="1588"/>
              </a:xfrm>
              <a:prstGeom prst="line">
                <a:avLst/>
              </a:pr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62" name="Line 1616"/>
              <p:cNvSpPr>
                <a:spLocks noChangeShapeType="1"/>
              </p:cNvSpPr>
              <p:nvPr/>
            </p:nvSpPr>
            <p:spPr bwMode="auto">
              <a:xfrm>
                <a:off x="2049463" y="6924675"/>
                <a:ext cx="39687" cy="6350"/>
              </a:xfrm>
              <a:prstGeom prst="line">
                <a:avLst/>
              </a:pr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63" name="Line 1617"/>
              <p:cNvSpPr>
                <a:spLocks noChangeShapeType="1"/>
              </p:cNvSpPr>
              <p:nvPr/>
            </p:nvSpPr>
            <p:spPr bwMode="auto">
              <a:xfrm>
                <a:off x="2089150" y="6931025"/>
                <a:ext cx="39687" cy="6350"/>
              </a:xfrm>
              <a:prstGeom prst="line">
                <a:avLst/>
              </a:pr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64" name="Line 1618"/>
              <p:cNvSpPr>
                <a:spLocks noChangeShapeType="1"/>
              </p:cNvSpPr>
              <p:nvPr/>
            </p:nvSpPr>
            <p:spPr bwMode="auto">
              <a:xfrm flipV="1">
                <a:off x="2128838" y="6931025"/>
                <a:ext cx="39687" cy="6350"/>
              </a:xfrm>
              <a:prstGeom prst="line">
                <a:avLst/>
              </a:pr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65" name="Line 1619"/>
              <p:cNvSpPr>
                <a:spLocks noChangeShapeType="1"/>
              </p:cNvSpPr>
              <p:nvPr/>
            </p:nvSpPr>
            <p:spPr bwMode="auto">
              <a:xfrm>
                <a:off x="2168525" y="6931025"/>
                <a:ext cx="39687" cy="3175"/>
              </a:xfrm>
              <a:prstGeom prst="line">
                <a:avLst/>
              </a:pr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66" name="Line 1620"/>
              <p:cNvSpPr>
                <a:spLocks noChangeShapeType="1"/>
              </p:cNvSpPr>
              <p:nvPr/>
            </p:nvSpPr>
            <p:spPr bwMode="auto">
              <a:xfrm>
                <a:off x="2208213" y="6934200"/>
                <a:ext cx="39687" cy="1588"/>
              </a:xfrm>
              <a:prstGeom prst="line">
                <a:avLst/>
              </a:pr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67" name="Line 1621"/>
              <p:cNvSpPr>
                <a:spLocks noChangeShapeType="1"/>
              </p:cNvSpPr>
              <p:nvPr/>
            </p:nvSpPr>
            <p:spPr bwMode="auto">
              <a:xfrm flipV="1">
                <a:off x="2247900" y="6934200"/>
                <a:ext cx="39687" cy="1588"/>
              </a:xfrm>
              <a:prstGeom prst="line">
                <a:avLst/>
              </a:pr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68" name="Line 1622"/>
              <p:cNvSpPr>
                <a:spLocks noChangeShapeType="1"/>
              </p:cNvSpPr>
              <p:nvPr/>
            </p:nvSpPr>
            <p:spPr bwMode="auto">
              <a:xfrm flipV="1">
                <a:off x="2287588" y="6926263"/>
                <a:ext cx="39687" cy="7938"/>
              </a:xfrm>
              <a:prstGeom prst="line">
                <a:avLst/>
              </a:pr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69" name="Line 1623"/>
              <p:cNvSpPr>
                <a:spLocks noChangeShapeType="1"/>
              </p:cNvSpPr>
              <p:nvPr/>
            </p:nvSpPr>
            <p:spPr bwMode="auto">
              <a:xfrm flipV="1">
                <a:off x="2327275" y="6923088"/>
                <a:ext cx="39687" cy="3175"/>
              </a:xfrm>
              <a:prstGeom prst="line">
                <a:avLst/>
              </a:pr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70" name="Line 1624"/>
              <p:cNvSpPr>
                <a:spLocks noChangeShapeType="1"/>
              </p:cNvSpPr>
              <p:nvPr/>
            </p:nvSpPr>
            <p:spPr bwMode="auto">
              <a:xfrm>
                <a:off x="2366963" y="6923088"/>
                <a:ext cx="39687" cy="6350"/>
              </a:xfrm>
              <a:prstGeom prst="line">
                <a:avLst/>
              </a:pr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71" name="Line 1625"/>
              <p:cNvSpPr>
                <a:spLocks noChangeShapeType="1"/>
              </p:cNvSpPr>
              <p:nvPr/>
            </p:nvSpPr>
            <p:spPr bwMode="auto">
              <a:xfrm flipV="1">
                <a:off x="2406650" y="6924675"/>
                <a:ext cx="39687" cy="4763"/>
              </a:xfrm>
              <a:prstGeom prst="line">
                <a:avLst/>
              </a:pr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72" name="Line 1626"/>
              <p:cNvSpPr>
                <a:spLocks noChangeShapeType="1"/>
              </p:cNvSpPr>
              <p:nvPr/>
            </p:nvSpPr>
            <p:spPr bwMode="auto">
              <a:xfrm>
                <a:off x="2446338" y="6924675"/>
                <a:ext cx="39687" cy="4763"/>
              </a:xfrm>
              <a:prstGeom prst="line">
                <a:avLst/>
              </a:pr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73" name="Line 1627"/>
              <p:cNvSpPr>
                <a:spLocks noChangeShapeType="1"/>
              </p:cNvSpPr>
              <p:nvPr/>
            </p:nvSpPr>
            <p:spPr bwMode="auto">
              <a:xfrm flipV="1">
                <a:off x="2486025" y="6915150"/>
                <a:ext cx="39687" cy="14288"/>
              </a:xfrm>
              <a:prstGeom prst="line">
                <a:avLst/>
              </a:pr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74" name="Line 1628"/>
              <p:cNvSpPr>
                <a:spLocks noChangeShapeType="1"/>
              </p:cNvSpPr>
              <p:nvPr/>
            </p:nvSpPr>
            <p:spPr bwMode="auto">
              <a:xfrm>
                <a:off x="2525713" y="6915150"/>
                <a:ext cx="39687" cy="6350"/>
              </a:xfrm>
              <a:prstGeom prst="line">
                <a:avLst/>
              </a:pr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75" name="Line 1629"/>
              <p:cNvSpPr>
                <a:spLocks noChangeShapeType="1"/>
              </p:cNvSpPr>
              <p:nvPr/>
            </p:nvSpPr>
            <p:spPr bwMode="auto">
              <a:xfrm>
                <a:off x="2565400" y="6921500"/>
                <a:ext cx="39687" cy="6350"/>
              </a:xfrm>
              <a:prstGeom prst="line">
                <a:avLst/>
              </a:pr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76" name="Line 1630"/>
              <p:cNvSpPr>
                <a:spLocks noChangeShapeType="1"/>
              </p:cNvSpPr>
              <p:nvPr/>
            </p:nvSpPr>
            <p:spPr bwMode="auto">
              <a:xfrm>
                <a:off x="2605088" y="6927850"/>
                <a:ext cx="39687" cy="1588"/>
              </a:xfrm>
              <a:prstGeom prst="line">
                <a:avLst/>
              </a:pr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77" name="Line 1631"/>
              <p:cNvSpPr>
                <a:spLocks noChangeShapeType="1"/>
              </p:cNvSpPr>
              <p:nvPr/>
            </p:nvSpPr>
            <p:spPr bwMode="auto">
              <a:xfrm>
                <a:off x="2644775" y="6927850"/>
                <a:ext cx="39687" cy="9525"/>
              </a:xfrm>
              <a:prstGeom prst="line">
                <a:avLst/>
              </a:pr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78" name="Line 1632"/>
              <p:cNvSpPr>
                <a:spLocks noChangeShapeType="1"/>
              </p:cNvSpPr>
              <p:nvPr/>
            </p:nvSpPr>
            <p:spPr bwMode="auto">
              <a:xfrm flipV="1">
                <a:off x="2684463" y="6931025"/>
                <a:ext cx="39687" cy="6350"/>
              </a:xfrm>
              <a:prstGeom prst="line">
                <a:avLst/>
              </a:pr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79" name="Line 1633"/>
              <p:cNvSpPr>
                <a:spLocks noChangeShapeType="1"/>
              </p:cNvSpPr>
              <p:nvPr/>
            </p:nvSpPr>
            <p:spPr bwMode="auto">
              <a:xfrm flipV="1">
                <a:off x="2724150" y="6929438"/>
                <a:ext cx="39687" cy="1588"/>
              </a:xfrm>
              <a:prstGeom prst="line">
                <a:avLst/>
              </a:pr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80" name="Line 1634"/>
              <p:cNvSpPr>
                <a:spLocks noChangeShapeType="1"/>
              </p:cNvSpPr>
              <p:nvPr/>
            </p:nvSpPr>
            <p:spPr bwMode="auto">
              <a:xfrm>
                <a:off x="2763838" y="6929438"/>
                <a:ext cx="39687" cy="6350"/>
              </a:xfrm>
              <a:prstGeom prst="line">
                <a:avLst/>
              </a:pr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81" name="Line 1635"/>
              <p:cNvSpPr>
                <a:spLocks noChangeShapeType="1"/>
              </p:cNvSpPr>
              <p:nvPr/>
            </p:nvSpPr>
            <p:spPr bwMode="auto">
              <a:xfrm flipV="1">
                <a:off x="2803525" y="6929438"/>
                <a:ext cx="39687" cy="6350"/>
              </a:xfrm>
              <a:prstGeom prst="line">
                <a:avLst/>
              </a:pr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82" name="Line 1636"/>
              <p:cNvSpPr>
                <a:spLocks noChangeShapeType="1"/>
              </p:cNvSpPr>
              <p:nvPr/>
            </p:nvSpPr>
            <p:spPr bwMode="auto">
              <a:xfrm flipV="1">
                <a:off x="2843213" y="6929438"/>
                <a:ext cx="39687" cy="1588"/>
              </a:xfrm>
              <a:prstGeom prst="line">
                <a:avLst/>
              </a:pr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83" name="Line 1637"/>
              <p:cNvSpPr>
                <a:spLocks noChangeShapeType="1"/>
              </p:cNvSpPr>
              <p:nvPr/>
            </p:nvSpPr>
            <p:spPr bwMode="auto">
              <a:xfrm flipV="1">
                <a:off x="2882900" y="6915150"/>
                <a:ext cx="39687" cy="14288"/>
              </a:xfrm>
              <a:prstGeom prst="line">
                <a:avLst/>
              </a:pr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84" name="Line 1638"/>
              <p:cNvSpPr>
                <a:spLocks noChangeShapeType="1"/>
              </p:cNvSpPr>
              <p:nvPr/>
            </p:nvSpPr>
            <p:spPr bwMode="auto">
              <a:xfrm flipV="1">
                <a:off x="2922588" y="6908800"/>
                <a:ext cx="39687" cy="6350"/>
              </a:xfrm>
              <a:prstGeom prst="line">
                <a:avLst/>
              </a:pr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85" name="Line 1639"/>
              <p:cNvSpPr>
                <a:spLocks noChangeShapeType="1"/>
              </p:cNvSpPr>
              <p:nvPr/>
            </p:nvSpPr>
            <p:spPr bwMode="auto">
              <a:xfrm>
                <a:off x="2962275" y="6908800"/>
                <a:ext cx="39687" cy="11113"/>
              </a:xfrm>
              <a:prstGeom prst="line">
                <a:avLst/>
              </a:pr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86" name="Line 1640"/>
              <p:cNvSpPr>
                <a:spLocks noChangeShapeType="1"/>
              </p:cNvSpPr>
              <p:nvPr/>
            </p:nvSpPr>
            <p:spPr bwMode="auto">
              <a:xfrm>
                <a:off x="3001963" y="6919913"/>
                <a:ext cx="39687" cy="3175"/>
              </a:xfrm>
              <a:prstGeom prst="line">
                <a:avLst/>
              </a:pr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87" name="Line 1641"/>
              <p:cNvSpPr>
                <a:spLocks noChangeShapeType="1"/>
              </p:cNvSpPr>
              <p:nvPr/>
            </p:nvSpPr>
            <p:spPr bwMode="auto">
              <a:xfrm flipV="1">
                <a:off x="3041650" y="6911975"/>
                <a:ext cx="39687" cy="11113"/>
              </a:xfrm>
              <a:prstGeom prst="line">
                <a:avLst/>
              </a:pr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88" name="Line 1642"/>
              <p:cNvSpPr>
                <a:spLocks noChangeShapeType="1"/>
              </p:cNvSpPr>
              <p:nvPr/>
            </p:nvSpPr>
            <p:spPr bwMode="auto">
              <a:xfrm flipV="1">
                <a:off x="3081338" y="6900863"/>
                <a:ext cx="39687" cy="11113"/>
              </a:xfrm>
              <a:prstGeom prst="line">
                <a:avLst/>
              </a:pr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89" name="Line 1643"/>
              <p:cNvSpPr>
                <a:spLocks noChangeShapeType="1"/>
              </p:cNvSpPr>
              <p:nvPr/>
            </p:nvSpPr>
            <p:spPr bwMode="auto">
              <a:xfrm flipV="1">
                <a:off x="3121025" y="6900863"/>
                <a:ext cx="39687" cy="1588"/>
              </a:xfrm>
              <a:prstGeom prst="line">
                <a:avLst/>
              </a:pr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90" name="Line 1644"/>
              <p:cNvSpPr>
                <a:spLocks noChangeShapeType="1"/>
              </p:cNvSpPr>
              <p:nvPr/>
            </p:nvSpPr>
            <p:spPr bwMode="auto">
              <a:xfrm flipV="1">
                <a:off x="3160713" y="6894513"/>
                <a:ext cx="39687" cy="6350"/>
              </a:xfrm>
              <a:prstGeom prst="line">
                <a:avLst/>
              </a:pr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91" name="Line 1645"/>
              <p:cNvSpPr>
                <a:spLocks noChangeShapeType="1"/>
              </p:cNvSpPr>
              <p:nvPr/>
            </p:nvSpPr>
            <p:spPr bwMode="auto">
              <a:xfrm flipV="1">
                <a:off x="3200400" y="6881813"/>
                <a:ext cx="39687" cy="12700"/>
              </a:xfrm>
              <a:prstGeom prst="line">
                <a:avLst/>
              </a:pr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92" name="Line 1646"/>
              <p:cNvSpPr>
                <a:spLocks noChangeShapeType="1"/>
              </p:cNvSpPr>
              <p:nvPr/>
            </p:nvSpPr>
            <p:spPr bwMode="auto">
              <a:xfrm flipV="1">
                <a:off x="3240088" y="6875463"/>
                <a:ext cx="39687" cy="6350"/>
              </a:xfrm>
              <a:prstGeom prst="line">
                <a:avLst/>
              </a:pr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93" name="Line 1647"/>
              <p:cNvSpPr>
                <a:spLocks noChangeShapeType="1"/>
              </p:cNvSpPr>
              <p:nvPr/>
            </p:nvSpPr>
            <p:spPr bwMode="auto">
              <a:xfrm flipV="1">
                <a:off x="3279775" y="6859588"/>
                <a:ext cx="39687" cy="15875"/>
              </a:xfrm>
              <a:prstGeom prst="line">
                <a:avLst/>
              </a:pr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94" name="Line 1648"/>
              <p:cNvSpPr>
                <a:spLocks noChangeShapeType="1"/>
              </p:cNvSpPr>
              <p:nvPr/>
            </p:nvSpPr>
            <p:spPr bwMode="auto">
              <a:xfrm flipV="1">
                <a:off x="3319463" y="6846888"/>
                <a:ext cx="39687" cy="12700"/>
              </a:xfrm>
              <a:prstGeom prst="line">
                <a:avLst/>
              </a:pr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95" name="Line 1649"/>
              <p:cNvSpPr>
                <a:spLocks noChangeShapeType="1"/>
              </p:cNvSpPr>
              <p:nvPr/>
            </p:nvSpPr>
            <p:spPr bwMode="auto">
              <a:xfrm flipV="1">
                <a:off x="3359150" y="6813550"/>
                <a:ext cx="39687" cy="33338"/>
              </a:xfrm>
              <a:prstGeom prst="line">
                <a:avLst/>
              </a:pr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96" name="Line 1650"/>
              <p:cNvSpPr>
                <a:spLocks noChangeShapeType="1"/>
              </p:cNvSpPr>
              <p:nvPr/>
            </p:nvSpPr>
            <p:spPr bwMode="auto">
              <a:xfrm flipV="1">
                <a:off x="3398838" y="6788150"/>
                <a:ext cx="39687" cy="25400"/>
              </a:xfrm>
              <a:prstGeom prst="line">
                <a:avLst/>
              </a:pr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97" name="Line 1651"/>
              <p:cNvSpPr>
                <a:spLocks noChangeShapeType="1"/>
              </p:cNvSpPr>
              <p:nvPr/>
            </p:nvSpPr>
            <p:spPr bwMode="auto">
              <a:xfrm flipV="1">
                <a:off x="3438525" y="6746875"/>
                <a:ext cx="39687" cy="41275"/>
              </a:xfrm>
              <a:prstGeom prst="line">
                <a:avLst/>
              </a:pr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98" name="Line 1652"/>
              <p:cNvSpPr>
                <a:spLocks noChangeShapeType="1"/>
              </p:cNvSpPr>
              <p:nvPr/>
            </p:nvSpPr>
            <p:spPr bwMode="auto">
              <a:xfrm flipV="1">
                <a:off x="3478213" y="6723063"/>
                <a:ext cx="39687" cy="23813"/>
              </a:xfrm>
              <a:prstGeom prst="line">
                <a:avLst/>
              </a:pr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99" name="Line 1653"/>
              <p:cNvSpPr>
                <a:spLocks noChangeShapeType="1"/>
              </p:cNvSpPr>
              <p:nvPr/>
            </p:nvSpPr>
            <p:spPr bwMode="auto">
              <a:xfrm flipV="1">
                <a:off x="3517900" y="6670675"/>
                <a:ext cx="39687" cy="52388"/>
              </a:xfrm>
              <a:prstGeom prst="line">
                <a:avLst/>
              </a:pr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00" name="Line 1654"/>
              <p:cNvSpPr>
                <a:spLocks noChangeShapeType="1"/>
              </p:cNvSpPr>
              <p:nvPr/>
            </p:nvSpPr>
            <p:spPr bwMode="auto">
              <a:xfrm flipV="1">
                <a:off x="3557588" y="6588125"/>
                <a:ext cx="39687" cy="82550"/>
              </a:xfrm>
              <a:prstGeom prst="line">
                <a:avLst/>
              </a:pr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01" name="Line 1655"/>
              <p:cNvSpPr>
                <a:spLocks noChangeShapeType="1"/>
              </p:cNvSpPr>
              <p:nvPr/>
            </p:nvSpPr>
            <p:spPr bwMode="auto">
              <a:xfrm flipV="1">
                <a:off x="3597275" y="6488113"/>
                <a:ext cx="39687" cy="100013"/>
              </a:xfrm>
              <a:prstGeom prst="line">
                <a:avLst/>
              </a:pr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02" name="Line 1656"/>
              <p:cNvSpPr>
                <a:spLocks noChangeShapeType="1"/>
              </p:cNvSpPr>
              <p:nvPr/>
            </p:nvSpPr>
            <p:spPr bwMode="auto">
              <a:xfrm flipV="1">
                <a:off x="3636963" y="6337300"/>
                <a:ext cx="39687" cy="150813"/>
              </a:xfrm>
              <a:prstGeom prst="line">
                <a:avLst/>
              </a:pr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03" name="Line 1657"/>
              <p:cNvSpPr>
                <a:spLocks noChangeShapeType="1"/>
              </p:cNvSpPr>
              <p:nvPr/>
            </p:nvSpPr>
            <p:spPr bwMode="auto">
              <a:xfrm flipV="1">
                <a:off x="3676650" y="6151563"/>
                <a:ext cx="39687" cy="185738"/>
              </a:xfrm>
              <a:prstGeom prst="line">
                <a:avLst/>
              </a:pr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04" name="Line 1658"/>
              <p:cNvSpPr>
                <a:spLocks noChangeShapeType="1"/>
              </p:cNvSpPr>
              <p:nvPr/>
            </p:nvSpPr>
            <p:spPr bwMode="auto">
              <a:xfrm flipV="1">
                <a:off x="3716338" y="5934075"/>
                <a:ext cx="39687" cy="217488"/>
              </a:xfrm>
              <a:prstGeom prst="line">
                <a:avLst/>
              </a:pr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05" name="Line 1659"/>
              <p:cNvSpPr>
                <a:spLocks noChangeShapeType="1"/>
              </p:cNvSpPr>
              <p:nvPr/>
            </p:nvSpPr>
            <p:spPr bwMode="auto">
              <a:xfrm flipV="1">
                <a:off x="3756025" y="5630863"/>
                <a:ext cx="39687" cy="303213"/>
              </a:xfrm>
              <a:prstGeom prst="line">
                <a:avLst/>
              </a:pr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06" name="Line 1660"/>
              <p:cNvSpPr>
                <a:spLocks noChangeShapeType="1"/>
              </p:cNvSpPr>
              <p:nvPr/>
            </p:nvSpPr>
            <p:spPr bwMode="auto">
              <a:xfrm flipV="1">
                <a:off x="3795713" y="5278438"/>
                <a:ext cx="39687" cy="352425"/>
              </a:xfrm>
              <a:prstGeom prst="line">
                <a:avLst/>
              </a:pr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07" name="Line 1661"/>
              <p:cNvSpPr>
                <a:spLocks noChangeShapeType="1"/>
              </p:cNvSpPr>
              <p:nvPr/>
            </p:nvSpPr>
            <p:spPr bwMode="auto">
              <a:xfrm flipV="1">
                <a:off x="3835400" y="4886325"/>
                <a:ext cx="39687" cy="392113"/>
              </a:xfrm>
              <a:prstGeom prst="line">
                <a:avLst/>
              </a:pr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08" name="Line 1662"/>
              <p:cNvSpPr>
                <a:spLocks noChangeShapeType="1"/>
              </p:cNvSpPr>
              <p:nvPr/>
            </p:nvSpPr>
            <p:spPr bwMode="auto">
              <a:xfrm flipV="1">
                <a:off x="3875088" y="4573588"/>
                <a:ext cx="39687" cy="312738"/>
              </a:xfrm>
              <a:prstGeom prst="line">
                <a:avLst/>
              </a:pr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09" name="Line 1663"/>
              <p:cNvSpPr>
                <a:spLocks noChangeShapeType="1"/>
              </p:cNvSpPr>
              <p:nvPr/>
            </p:nvSpPr>
            <p:spPr bwMode="auto">
              <a:xfrm flipV="1">
                <a:off x="3914775" y="4384675"/>
                <a:ext cx="39687" cy="188913"/>
              </a:xfrm>
              <a:prstGeom prst="line">
                <a:avLst/>
              </a:pr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10" name="Line 1664"/>
              <p:cNvSpPr>
                <a:spLocks noChangeShapeType="1"/>
              </p:cNvSpPr>
              <p:nvPr/>
            </p:nvSpPr>
            <p:spPr bwMode="auto">
              <a:xfrm>
                <a:off x="3954463" y="4384675"/>
                <a:ext cx="39687" cy="1588"/>
              </a:xfrm>
              <a:prstGeom prst="line">
                <a:avLst/>
              </a:pr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11" name="Line 1665"/>
              <p:cNvSpPr>
                <a:spLocks noChangeShapeType="1"/>
              </p:cNvSpPr>
              <p:nvPr/>
            </p:nvSpPr>
            <p:spPr bwMode="auto">
              <a:xfrm>
                <a:off x="3994150" y="4384675"/>
                <a:ext cx="39687" cy="287338"/>
              </a:xfrm>
              <a:prstGeom prst="line">
                <a:avLst/>
              </a:pr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12" name="Line 1667"/>
              <p:cNvSpPr>
                <a:spLocks noChangeShapeType="1"/>
              </p:cNvSpPr>
              <p:nvPr/>
            </p:nvSpPr>
            <p:spPr bwMode="auto">
              <a:xfrm>
                <a:off x="4033838" y="4672013"/>
                <a:ext cx="39687" cy="323850"/>
              </a:xfrm>
              <a:prstGeom prst="line">
                <a:avLst/>
              </a:pr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13" name="Line 1668"/>
              <p:cNvSpPr>
                <a:spLocks noChangeShapeType="1"/>
              </p:cNvSpPr>
              <p:nvPr/>
            </p:nvSpPr>
            <p:spPr bwMode="auto">
              <a:xfrm>
                <a:off x="4073525" y="4995863"/>
                <a:ext cx="39687" cy="404813"/>
              </a:xfrm>
              <a:prstGeom prst="line">
                <a:avLst/>
              </a:pr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14" name="Line 1669"/>
              <p:cNvSpPr>
                <a:spLocks noChangeShapeType="1"/>
              </p:cNvSpPr>
              <p:nvPr/>
            </p:nvSpPr>
            <p:spPr bwMode="auto">
              <a:xfrm>
                <a:off x="4113213" y="5400675"/>
                <a:ext cx="39687" cy="423863"/>
              </a:xfrm>
              <a:prstGeom prst="line">
                <a:avLst/>
              </a:pr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15" name="Line 1670"/>
              <p:cNvSpPr>
                <a:spLocks noChangeShapeType="1"/>
              </p:cNvSpPr>
              <p:nvPr/>
            </p:nvSpPr>
            <p:spPr bwMode="auto">
              <a:xfrm>
                <a:off x="4152900" y="5824538"/>
                <a:ext cx="39687" cy="341313"/>
              </a:xfrm>
              <a:prstGeom prst="line">
                <a:avLst/>
              </a:pr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16" name="Line 1671"/>
              <p:cNvSpPr>
                <a:spLocks noChangeShapeType="1"/>
              </p:cNvSpPr>
              <p:nvPr/>
            </p:nvSpPr>
            <p:spPr bwMode="auto">
              <a:xfrm>
                <a:off x="4192588" y="6165850"/>
                <a:ext cx="39687" cy="252413"/>
              </a:xfrm>
              <a:prstGeom prst="line">
                <a:avLst/>
              </a:pr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17" name="Line 1672"/>
              <p:cNvSpPr>
                <a:spLocks noChangeShapeType="1"/>
              </p:cNvSpPr>
              <p:nvPr/>
            </p:nvSpPr>
            <p:spPr bwMode="auto">
              <a:xfrm>
                <a:off x="4232275" y="6418263"/>
                <a:ext cx="39687" cy="184150"/>
              </a:xfrm>
              <a:prstGeom prst="line">
                <a:avLst/>
              </a:pr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18" name="Line 1673"/>
              <p:cNvSpPr>
                <a:spLocks noChangeShapeType="1"/>
              </p:cNvSpPr>
              <p:nvPr/>
            </p:nvSpPr>
            <p:spPr bwMode="auto">
              <a:xfrm>
                <a:off x="4271963" y="6602413"/>
                <a:ext cx="39687" cy="87313"/>
              </a:xfrm>
              <a:prstGeom prst="line">
                <a:avLst/>
              </a:pr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19" name="Line 1674"/>
              <p:cNvSpPr>
                <a:spLocks noChangeShapeType="1"/>
              </p:cNvSpPr>
              <p:nvPr/>
            </p:nvSpPr>
            <p:spPr bwMode="auto">
              <a:xfrm>
                <a:off x="4311650" y="6689725"/>
                <a:ext cx="39687" cy="79375"/>
              </a:xfrm>
              <a:prstGeom prst="line">
                <a:avLst/>
              </a:pr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20" name="Line 1675"/>
              <p:cNvSpPr>
                <a:spLocks noChangeShapeType="1"/>
              </p:cNvSpPr>
              <p:nvPr/>
            </p:nvSpPr>
            <p:spPr bwMode="auto">
              <a:xfrm>
                <a:off x="4351338" y="6769100"/>
                <a:ext cx="39687" cy="33338"/>
              </a:xfrm>
              <a:prstGeom prst="line">
                <a:avLst/>
              </a:pr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21" name="Line 1676"/>
              <p:cNvSpPr>
                <a:spLocks noChangeShapeType="1"/>
              </p:cNvSpPr>
              <p:nvPr/>
            </p:nvSpPr>
            <p:spPr bwMode="auto">
              <a:xfrm>
                <a:off x="4391025" y="6802438"/>
                <a:ext cx="39687" cy="23813"/>
              </a:xfrm>
              <a:prstGeom prst="line">
                <a:avLst/>
              </a:pr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22" name="Line 1677"/>
              <p:cNvSpPr>
                <a:spLocks noChangeShapeType="1"/>
              </p:cNvSpPr>
              <p:nvPr/>
            </p:nvSpPr>
            <p:spPr bwMode="auto">
              <a:xfrm>
                <a:off x="4430713" y="6826250"/>
                <a:ext cx="39687" cy="14288"/>
              </a:xfrm>
              <a:prstGeom prst="line">
                <a:avLst/>
              </a:pr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23" name="Line 1678"/>
              <p:cNvSpPr>
                <a:spLocks noChangeShapeType="1"/>
              </p:cNvSpPr>
              <p:nvPr/>
            </p:nvSpPr>
            <p:spPr bwMode="auto">
              <a:xfrm flipV="1">
                <a:off x="4470400" y="6837363"/>
                <a:ext cx="39687" cy="3175"/>
              </a:xfrm>
              <a:prstGeom prst="line">
                <a:avLst/>
              </a:pr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24" name="Line 1679"/>
              <p:cNvSpPr>
                <a:spLocks noChangeShapeType="1"/>
              </p:cNvSpPr>
              <p:nvPr/>
            </p:nvSpPr>
            <p:spPr bwMode="auto">
              <a:xfrm flipV="1">
                <a:off x="4510088" y="6829425"/>
                <a:ext cx="39687" cy="7938"/>
              </a:xfrm>
              <a:prstGeom prst="line">
                <a:avLst/>
              </a:pr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25" name="Line 1680"/>
              <p:cNvSpPr>
                <a:spLocks noChangeShapeType="1"/>
              </p:cNvSpPr>
              <p:nvPr/>
            </p:nvSpPr>
            <p:spPr bwMode="auto">
              <a:xfrm flipV="1">
                <a:off x="4549775" y="6824663"/>
                <a:ext cx="39687" cy="4763"/>
              </a:xfrm>
              <a:prstGeom prst="line">
                <a:avLst/>
              </a:pr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27" name="Line 1681"/>
              <p:cNvSpPr>
                <a:spLocks noChangeShapeType="1"/>
              </p:cNvSpPr>
              <p:nvPr/>
            </p:nvSpPr>
            <p:spPr bwMode="auto">
              <a:xfrm>
                <a:off x="4589463" y="6824663"/>
                <a:ext cx="39687" cy="1588"/>
              </a:xfrm>
              <a:prstGeom prst="line">
                <a:avLst/>
              </a:pr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28" name="Line 1682"/>
              <p:cNvSpPr>
                <a:spLocks noChangeShapeType="1"/>
              </p:cNvSpPr>
              <p:nvPr/>
            </p:nvSpPr>
            <p:spPr bwMode="auto">
              <a:xfrm flipV="1">
                <a:off x="4629150" y="6813550"/>
                <a:ext cx="39687" cy="12700"/>
              </a:xfrm>
              <a:prstGeom prst="line">
                <a:avLst/>
              </a:pr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29" name="Line 1683"/>
              <p:cNvSpPr>
                <a:spLocks noChangeShapeType="1"/>
              </p:cNvSpPr>
              <p:nvPr/>
            </p:nvSpPr>
            <p:spPr bwMode="auto">
              <a:xfrm>
                <a:off x="4668838" y="6813550"/>
                <a:ext cx="39687" cy="4763"/>
              </a:xfrm>
              <a:prstGeom prst="line">
                <a:avLst/>
              </a:pr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30" name="Line 1684"/>
              <p:cNvSpPr>
                <a:spLocks noChangeShapeType="1"/>
              </p:cNvSpPr>
              <p:nvPr/>
            </p:nvSpPr>
            <p:spPr bwMode="auto">
              <a:xfrm flipV="1">
                <a:off x="4708525" y="6816725"/>
                <a:ext cx="39687" cy="1588"/>
              </a:xfrm>
              <a:prstGeom prst="line">
                <a:avLst/>
              </a:pr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31" name="Line 1685"/>
              <p:cNvSpPr>
                <a:spLocks noChangeShapeType="1"/>
              </p:cNvSpPr>
              <p:nvPr/>
            </p:nvSpPr>
            <p:spPr bwMode="auto">
              <a:xfrm flipV="1">
                <a:off x="4748213" y="6811963"/>
                <a:ext cx="39687" cy="4763"/>
              </a:xfrm>
              <a:prstGeom prst="line">
                <a:avLst/>
              </a:prstGeom>
              <a:noFill/>
              <a:ln w="1270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32" name="Rectangle 1686"/>
              <p:cNvSpPr>
                <a:spLocks noChangeArrowheads="1"/>
              </p:cNvSpPr>
              <p:nvPr/>
            </p:nvSpPr>
            <p:spPr bwMode="auto">
              <a:xfrm>
                <a:off x="4484687" y="4617129"/>
                <a:ext cx="149079" cy="153888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sz="1000" b="1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0h</a:t>
                </a:r>
                <a:endParaRPr kumimoji="0" lang="fr-FR" sz="36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33" name="Rectangle 1687"/>
              <p:cNvSpPr>
                <a:spLocks noChangeArrowheads="1"/>
              </p:cNvSpPr>
              <p:nvPr/>
            </p:nvSpPr>
            <p:spPr bwMode="auto">
              <a:xfrm>
                <a:off x="4484687" y="4778949"/>
                <a:ext cx="149079" cy="153888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sz="1000" b="1" i="0" u="none" strike="noStrike" cap="none" normalizeH="0" baseline="0">
                    <a:ln>
                      <a:noFill/>
                    </a:ln>
                    <a:solidFill>
                      <a:srgbClr val="0080FF"/>
                    </a:solidFill>
                    <a:effectLst/>
                    <a:latin typeface="Arial" pitchFamily="34" charset="0"/>
                    <a:cs typeface="Arial" pitchFamily="34" charset="0"/>
                  </a:rPr>
                  <a:t>4h</a:t>
                </a:r>
                <a:endParaRPr kumimoji="0" lang="fr-FR" sz="36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34" name="Rectangle 1688"/>
              <p:cNvSpPr>
                <a:spLocks noChangeArrowheads="1"/>
              </p:cNvSpPr>
              <p:nvPr/>
            </p:nvSpPr>
            <p:spPr bwMode="auto">
              <a:xfrm>
                <a:off x="4484687" y="4940768"/>
                <a:ext cx="149079" cy="153888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sz="1000" b="1" i="0" u="none" strike="noStrike" cap="none" normalizeH="0" baseline="0">
                    <a:ln>
                      <a:noFill/>
                    </a:ln>
                    <a:solidFill>
                      <a:srgbClr val="FF0080"/>
                    </a:solidFill>
                    <a:effectLst/>
                    <a:latin typeface="Arial" pitchFamily="34" charset="0"/>
                    <a:cs typeface="Arial" pitchFamily="34" charset="0"/>
                  </a:rPr>
                  <a:t>6h</a:t>
                </a:r>
                <a:endParaRPr kumimoji="0" lang="fr-FR" sz="36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35" name="Rectangle 1689"/>
              <p:cNvSpPr>
                <a:spLocks noChangeArrowheads="1"/>
              </p:cNvSpPr>
              <p:nvPr/>
            </p:nvSpPr>
            <p:spPr bwMode="auto">
              <a:xfrm>
                <a:off x="4484687" y="5102587"/>
                <a:ext cx="149079" cy="153888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sz="1000" b="1" i="0" u="none" strike="noStrike" cap="none" normalizeH="0" baseline="0">
                    <a:ln>
                      <a:noFill/>
                    </a:ln>
                    <a:solidFill>
                      <a:srgbClr val="FF8040"/>
                    </a:solidFill>
                    <a:effectLst/>
                    <a:latin typeface="Arial" pitchFamily="34" charset="0"/>
                    <a:cs typeface="Arial" pitchFamily="34" charset="0"/>
                  </a:rPr>
                  <a:t>8h</a:t>
                </a:r>
                <a:endParaRPr kumimoji="0" lang="fr-FR" sz="36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36" name="Rectangle 1690"/>
              <p:cNvSpPr>
                <a:spLocks noChangeArrowheads="1"/>
              </p:cNvSpPr>
              <p:nvPr/>
            </p:nvSpPr>
            <p:spPr bwMode="auto">
              <a:xfrm>
                <a:off x="4457700" y="5264406"/>
                <a:ext cx="219612" cy="153888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sz="1000" b="1" i="0" u="none" strike="noStrike" cap="none" normalizeH="0" baseline="0" dirty="0">
                    <a:ln>
                      <a:noFill/>
                    </a:ln>
                    <a:solidFill>
                      <a:srgbClr val="00FF00"/>
                    </a:solidFill>
                    <a:effectLst/>
                    <a:latin typeface="Arial" pitchFamily="34" charset="0"/>
                    <a:cs typeface="Arial" pitchFamily="34" charset="0"/>
                  </a:rPr>
                  <a:t>16h</a:t>
                </a:r>
                <a:endParaRPr kumimoji="0" lang="fr-FR" sz="36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37" name="Rectangle 1691"/>
              <p:cNvSpPr>
                <a:spLocks noChangeArrowheads="1"/>
              </p:cNvSpPr>
              <p:nvPr/>
            </p:nvSpPr>
            <p:spPr bwMode="auto">
              <a:xfrm>
                <a:off x="4457700" y="5426224"/>
                <a:ext cx="219612" cy="153888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sz="1000" b="1" i="0" u="none" strike="noStrike" cap="none" normalizeH="0" baseline="0" dirty="0">
                    <a:ln>
                      <a:noFill/>
                    </a:ln>
                    <a:solidFill>
                      <a:srgbClr val="808080"/>
                    </a:solidFill>
                    <a:effectLst/>
                    <a:latin typeface="Arial" pitchFamily="34" charset="0"/>
                    <a:cs typeface="Arial" pitchFamily="34" charset="0"/>
                  </a:rPr>
                  <a:t>24h</a:t>
                </a:r>
                <a:endParaRPr kumimoji="0" lang="fr-FR" sz="36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38" name="Line 657"/>
              <p:cNvSpPr>
                <a:spLocks noChangeShapeType="1"/>
              </p:cNvSpPr>
              <p:nvPr/>
            </p:nvSpPr>
            <p:spPr bwMode="auto">
              <a:xfrm>
                <a:off x="980728" y="4067944"/>
                <a:ext cx="0" cy="3096344"/>
              </a:xfrm>
              <a:prstGeom prst="line">
                <a:avLst/>
              </a:prstGeom>
              <a:noFill/>
              <a:ln w="12700" cap="sq">
                <a:solidFill>
                  <a:srgbClr val="80808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425" name="Rectangle 668"/>
            <p:cNvSpPr>
              <a:spLocks noChangeArrowheads="1"/>
            </p:cNvSpPr>
            <p:nvPr/>
          </p:nvSpPr>
          <p:spPr bwMode="auto">
            <a:xfrm rot="16200000">
              <a:off x="3383558" y="2817244"/>
              <a:ext cx="506594" cy="12767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sz="11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AU (X10</a:t>
              </a:r>
              <a:r>
                <a:rPr kumimoji="0" lang="fr-FR" sz="1100" b="0" i="0" u="none" strike="noStrike" cap="none" normalizeH="0" baseline="3000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4</a:t>
              </a:r>
              <a:r>
                <a:rPr kumimoji="0" lang="fr-FR" sz="1100" b="0" i="0" u="none" strike="noStrike" cap="none" normalizeH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)</a:t>
              </a:r>
              <a:r>
                <a:rPr kumimoji="0" lang="fr-FR" sz="11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</a:t>
              </a:r>
              <a:endParaRPr kumimoji="0" lang="fr-FR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39" name="ZoneTexte 1038"/>
            <p:cNvSpPr txBox="1"/>
            <p:nvPr/>
          </p:nvSpPr>
          <p:spPr>
            <a:xfrm>
              <a:off x="4049688" y="971600"/>
              <a:ext cx="280831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/>
                <a:t>0h      4h      6h      8h      16h      24h</a:t>
              </a:r>
            </a:p>
          </p:txBody>
        </p:sp>
      </p:grpSp>
      <p:sp>
        <p:nvSpPr>
          <p:cNvPr id="1040" name="ZoneTexte 1039"/>
          <p:cNvSpPr txBox="1"/>
          <p:nvPr/>
        </p:nvSpPr>
        <p:spPr>
          <a:xfrm rot="16200000">
            <a:off x="849923" y="5161275"/>
            <a:ext cx="158417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latin typeface="Arial" pitchFamily="34" charset="0"/>
                <a:cs typeface="Arial" pitchFamily="34" charset="0"/>
              </a:rPr>
              <a:t>Percentage of protein</a:t>
            </a:r>
          </a:p>
        </p:txBody>
      </p:sp>
      <p:sp>
        <p:nvSpPr>
          <p:cNvPr id="1041" name="ZoneTexte 1040"/>
          <p:cNvSpPr txBox="1"/>
          <p:nvPr/>
        </p:nvSpPr>
        <p:spPr>
          <a:xfrm>
            <a:off x="2276872" y="6470630"/>
            <a:ext cx="252028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err="1">
                <a:latin typeface="Arial" pitchFamily="34" charset="0"/>
                <a:cs typeface="Arial" pitchFamily="34" charset="0"/>
              </a:rPr>
              <a:t>Cycloheximide</a:t>
            </a:r>
            <a:r>
              <a:rPr lang="en-US" sz="1100" dirty="0">
                <a:latin typeface="Arial" pitchFamily="34" charset="0"/>
                <a:cs typeface="Arial" pitchFamily="34" charset="0"/>
              </a:rPr>
              <a:t> incubation time </a:t>
            </a:r>
          </a:p>
        </p:txBody>
      </p:sp>
      <p:sp>
        <p:nvSpPr>
          <p:cNvPr id="1042" name="ZoneTexte 1041"/>
          <p:cNvSpPr txBox="1"/>
          <p:nvPr/>
        </p:nvSpPr>
        <p:spPr>
          <a:xfrm>
            <a:off x="5373216" y="5220072"/>
            <a:ext cx="64807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latin typeface="Arial" pitchFamily="34" charset="0"/>
                <a:cs typeface="Arial" pitchFamily="34" charset="0"/>
              </a:rPr>
              <a:t>VASH1</a:t>
            </a:r>
          </a:p>
        </p:txBody>
      </p:sp>
      <p:sp>
        <p:nvSpPr>
          <p:cNvPr id="1043" name="ZoneTexte 1042"/>
          <p:cNvSpPr txBox="1"/>
          <p:nvPr/>
        </p:nvSpPr>
        <p:spPr>
          <a:xfrm>
            <a:off x="5373216" y="5436096"/>
            <a:ext cx="79208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latin typeface="Arial" pitchFamily="34" charset="0"/>
                <a:cs typeface="Arial" pitchFamily="34" charset="0"/>
              </a:rPr>
              <a:t>P21</a:t>
            </a:r>
          </a:p>
        </p:txBody>
      </p:sp>
      <p:sp>
        <p:nvSpPr>
          <p:cNvPr id="1044" name="ZoneTexte 1043">
            <a:extLst>
              <a:ext uri="{FF2B5EF4-FFF2-40B4-BE49-F238E27FC236}">
                <a16:creationId xmlns:a16="http://schemas.microsoft.com/office/drawing/2014/main" id="{78FEA4C7-E3A3-FB4D-B79D-066F26E0D47D}"/>
              </a:ext>
            </a:extLst>
          </p:cNvPr>
          <p:cNvSpPr txBox="1"/>
          <p:nvPr/>
        </p:nvSpPr>
        <p:spPr>
          <a:xfrm>
            <a:off x="3602204" y="683568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rial" pitchFamily="34" charset="0"/>
                <a:cs typeface="Arial" pitchFamily="34" charset="0"/>
              </a:rPr>
              <a:t>B</a:t>
            </a:r>
          </a:p>
        </p:txBody>
      </p:sp>
      <p:sp>
        <p:nvSpPr>
          <p:cNvPr id="1045" name="ZoneTexte 1044">
            <a:extLst>
              <a:ext uri="{FF2B5EF4-FFF2-40B4-BE49-F238E27FC236}">
                <a16:creationId xmlns:a16="http://schemas.microsoft.com/office/drawing/2014/main" id="{0DB96750-292C-BB46-B72B-5E46772E3D9E}"/>
              </a:ext>
            </a:extLst>
          </p:cNvPr>
          <p:cNvSpPr txBox="1"/>
          <p:nvPr/>
        </p:nvSpPr>
        <p:spPr>
          <a:xfrm>
            <a:off x="1124744" y="4202668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rial" pitchFamily="34" charset="0"/>
                <a:cs typeface="Arial" pitchFamily="34" charset="0"/>
              </a:rPr>
              <a:t>C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2093</TotalTime>
  <Words>118</Words>
  <Application>Microsoft Macintosh PowerPoint</Application>
  <PresentationFormat>Affichage à l'écran (4:3)</PresentationFormat>
  <Paragraphs>67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2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4" baseType="lpstr">
      <vt:lpstr>Arial</vt:lpstr>
      <vt:lpstr>Calibri</vt:lpstr>
      <vt:lpstr>Thème Office</vt:lpstr>
      <vt:lpstr>Présentation PowerPoint</vt:lpstr>
    </vt:vector>
  </TitlesOfParts>
  <Company>Microsoft</Company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garmy</dc:creator>
  <cp:lastModifiedBy>Utilisateur Microsoft Office</cp:lastModifiedBy>
  <cp:revision>25</cp:revision>
  <dcterms:created xsi:type="dcterms:W3CDTF">2019-02-08T15:33:43Z</dcterms:created>
  <dcterms:modified xsi:type="dcterms:W3CDTF">2019-11-06T14:46:34Z</dcterms:modified>
</cp:coreProperties>
</file>