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2" autoAdjust="0"/>
    <p:restoredTop sz="94660"/>
  </p:normalViewPr>
  <p:slideViewPr>
    <p:cSldViewPr snapToGrid="0">
      <p:cViewPr varScale="1">
        <p:scale>
          <a:sx n="90" d="100"/>
          <a:sy n="90" d="100"/>
        </p:scale>
        <p:origin x="29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877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3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32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49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71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92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36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5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296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229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0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33C38-097A-4963-A400-3F643A42C1A0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A59D5-1234-4CC9-8905-E65B0DDE85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7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709912" y="961306"/>
            <a:ext cx="3846786" cy="30774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54504" y="961306"/>
            <a:ext cx="3846787" cy="30774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1800" y="576627"/>
            <a:ext cx="80021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Ascl1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6161" y="576627"/>
            <a:ext cx="71045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Jag2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04198" y="705929"/>
            <a:ext cx="1923984" cy="2825941"/>
            <a:chOff x="1064768" y="945959"/>
            <a:chExt cx="1307012" cy="1919735"/>
          </a:xfrm>
        </p:grpSpPr>
        <p:sp>
          <p:nvSpPr>
            <p:cNvPr id="8" name="Left Brace 7">
              <a:extLst>
                <a:ext uri="{FF2B5EF4-FFF2-40B4-BE49-F238E27FC236}">
                  <a16:creationId xmlns:a16="http://schemas.microsoft.com/office/drawing/2014/main" xmlns="" id="{823F8EB6-3785-8B49-86D0-0A2CEC65CD26}"/>
                </a:ext>
              </a:extLst>
            </p:cNvPr>
            <p:cNvSpPr/>
            <p:nvPr/>
          </p:nvSpPr>
          <p:spPr>
            <a:xfrm>
              <a:off x="1251358" y="2099211"/>
              <a:ext cx="147917" cy="766483"/>
            </a:xfrm>
            <a:prstGeom prst="leftBrac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9" name="Left Brace 8">
              <a:extLst>
                <a:ext uri="{FF2B5EF4-FFF2-40B4-BE49-F238E27FC236}">
                  <a16:creationId xmlns:a16="http://schemas.microsoft.com/office/drawing/2014/main" xmlns="" id="{CB5B7DFD-3392-644D-9D15-69A76D62BB52}"/>
                </a:ext>
              </a:extLst>
            </p:cNvPr>
            <p:cNvSpPr/>
            <p:nvPr/>
          </p:nvSpPr>
          <p:spPr>
            <a:xfrm>
              <a:off x="1269416" y="1059967"/>
              <a:ext cx="147917" cy="1008529"/>
            </a:xfrm>
            <a:prstGeom prst="lef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BECAFD9D-E966-5349-974A-3F05F7049C8E}"/>
                </a:ext>
              </a:extLst>
            </p:cNvPr>
            <p:cNvSpPr txBox="1"/>
            <p:nvPr/>
          </p:nvSpPr>
          <p:spPr>
            <a:xfrm>
              <a:off x="1736290" y="2355458"/>
              <a:ext cx="220188" cy="355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b="1" dirty="0"/>
                <a:t>*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9897C3B5-DCEF-084A-84B0-0F33BC2EFDD8}"/>
                </a:ext>
              </a:extLst>
            </p:cNvPr>
            <p:cNvSpPr txBox="1"/>
            <p:nvPr/>
          </p:nvSpPr>
          <p:spPr>
            <a:xfrm>
              <a:off x="2104767" y="945959"/>
              <a:ext cx="267013" cy="209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 err="1"/>
                <a:t>bv</a:t>
              </a:r>
              <a:endParaRPr lang="en-US" sz="1400" b="1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869F2C2E-5BE7-D44A-BD29-50A127E5308D}"/>
                </a:ext>
              </a:extLst>
            </p:cNvPr>
            <p:cNvSpPr txBox="1"/>
            <p:nvPr/>
          </p:nvSpPr>
          <p:spPr>
            <a:xfrm>
              <a:off x="1612584" y="1315186"/>
              <a:ext cx="247412" cy="209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 err="1"/>
                <a:t>br</a:t>
              </a:r>
              <a:endParaRPr lang="en-US" sz="1400" b="1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D22208F9-9436-0249-B089-B83CCBDD2730}"/>
                </a:ext>
              </a:extLst>
            </p:cNvPr>
            <p:cNvSpPr txBox="1"/>
            <p:nvPr/>
          </p:nvSpPr>
          <p:spPr>
            <a:xfrm>
              <a:off x="1080846" y="1461396"/>
              <a:ext cx="247412" cy="209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 err="1"/>
                <a:t>pr</a:t>
              </a:r>
              <a:endParaRPr lang="en-US" sz="1400" b="1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5E2273DC-552B-D248-A290-58866144DDA1}"/>
                </a:ext>
              </a:extLst>
            </p:cNvPr>
            <p:cNvSpPr txBox="1"/>
            <p:nvPr/>
          </p:nvSpPr>
          <p:spPr>
            <a:xfrm>
              <a:off x="1064768" y="2334162"/>
              <a:ext cx="233256" cy="2090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400" b="1" dirty="0"/>
                <a:t>di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xmlns="" id="{9A917493-FC90-5546-8303-2EA6875185F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468905" y="1227266"/>
              <a:ext cx="57109" cy="16862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077698D3-6FE1-CA44-9FF3-7BB8EA330B0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885379" y="1207569"/>
              <a:ext cx="150138" cy="2800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Left Brace 17">
            <a:extLst>
              <a:ext uri="{FF2B5EF4-FFF2-40B4-BE49-F238E27FC236}">
                <a16:creationId xmlns:a16="http://schemas.microsoft.com/office/drawing/2014/main" xmlns="" id="{74E4FB33-EB01-7147-B175-7CC15EA28CB7}"/>
              </a:ext>
            </a:extLst>
          </p:cNvPr>
          <p:cNvSpPr/>
          <p:nvPr/>
        </p:nvSpPr>
        <p:spPr>
          <a:xfrm flipH="1">
            <a:off x="5798056" y="2423495"/>
            <a:ext cx="185390" cy="93918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xmlns="" id="{31719102-55F7-554D-8E35-86EC88D16706}"/>
              </a:ext>
            </a:extLst>
          </p:cNvPr>
          <p:cNvSpPr/>
          <p:nvPr/>
        </p:nvSpPr>
        <p:spPr>
          <a:xfrm flipH="1">
            <a:off x="5334369" y="1727154"/>
            <a:ext cx="229429" cy="63431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3316712-3CCC-7142-B5F9-28E101437019}"/>
              </a:ext>
            </a:extLst>
          </p:cNvPr>
          <p:cNvSpPr txBox="1"/>
          <p:nvPr/>
        </p:nvSpPr>
        <p:spPr>
          <a:xfrm>
            <a:off x="5497695" y="1043317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 smtClean="0"/>
              <a:t>bv</a:t>
            </a:r>
            <a:endParaRPr lang="en-US" sz="14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1F76692-A266-664D-88A4-F1D2AAC5AAC4}"/>
              </a:ext>
            </a:extLst>
          </p:cNvPr>
          <p:cNvSpPr txBox="1"/>
          <p:nvPr/>
        </p:nvSpPr>
        <p:spPr>
          <a:xfrm>
            <a:off x="5443192" y="1994169"/>
            <a:ext cx="502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/>
              <a:t>neb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997CC2B-4CB1-D94D-A46A-40DBAA5AD8FA}"/>
              </a:ext>
            </a:extLst>
          </p:cNvPr>
          <p:cNvSpPr txBox="1"/>
          <p:nvPr/>
        </p:nvSpPr>
        <p:spPr>
          <a:xfrm>
            <a:off x="6010394" y="2813831"/>
            <a:ext cx="502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/>
              <a:t>neb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B843FC0-EBF9-8D49-9A3D-65C4C7B2F7B7}"/>
              </a:ext>
            </a:extLst>
          </p:cNvPr>
          <p:cNvSpPr txBox="1"/>
          <p:nvPr/>
        </p:nvSpPr>
        <p:spPr>
          <a:xfrm>
            <a:off x="5025015" y="109556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br</a:t>
            </a:r>
            <a:endParaRPr lang="en-US" sz="1400" b="1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31147D71-9242-8243-9419-E26490E0247B}"/>
              </a:ext>
            </a:extLst>
          </p:cNvPr>
          <p:cNvCxnSpPr>
            <a:cxnSpLocks/>
          </p:cNvCxnSpPr>
          <p:nvPr/>
        </p:nvCxnSpPr>
        <p:spPr>
          <a:xfrm flipV="1">
            <a:off x="5664849" y="1450781"/>
            <a:ext cx="177974" cy="1756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6A2FB03E-AA4E-E242-BBF8-040348C3EEC0}"/>
              </a:ext>
            </a:extLst>
          </p:cNvPr>
          <p:cNvCxnSpPr>
            <a:cxnSpLocks/>
          </p:cNvCxnSpPr>
          <p:nvPr/>
        </p:nvCxnSpPr>
        <p:spPr>
          <a:xfrm flipV="1">
            <a:off x="5072868" y="2927462"/>
            <a:ext cx="177974" cy="1756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xmlns="" id="{607D91A0-7256-E446-8A48-0F251A2F1A47}"/>
              </a:ext>
            </a:extLst>
          </p:cNvPr>
          <p:cNvCxnSpPr>
            <a:cxnSpLocks/>
          </p:cNvCxnSpPr>
          <p:nvPr/>
        </p:nvCxnSpPr>
        <p:spPr>
          <a:xfrm flipV="1">
            <a:off x="4826545" y="1997243"/>
            <a:ext cx="177974" cy="1756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D8D805AC-FF20-674A-9764-28F5AEB269D8}"/>
              </a:ext>
            </a:extLst>
          </p:cNvPr>
          <p:cNvCxnSpPr/>
          <p:nvPr/>
        </p:nvCxnSpPr>
        <p:spPr>
          <a:xfrm>
            <a:off x="1344596" y="2381397"/>
            <a:ext cx="46657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6ED3549C-6600-C94D-942F-86F6B6E8DD91}"/>
              </a:ext>
            </a:extLst>
          </p:cNvPr>
          <p:cNvSpPr txBox="1"/>
          <p:nvPr/>
        </p:nvSpPr>
        <p:spPr>
          <a:xfrm>
            <a:off x="368569" y="17651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/>
              <a:t>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E6C9648-CD90-CF46-8744-31379ACF0E5F}"/>
              </a:ext>
            </a:extLst>
          </p:cNvPr>
          <p:cNvSpPr txBox="1"/>
          <p:nvPr/>
        </p:nvSpPr>
        <p:spPr>
          <a:xfrm>
            <a:off x="3231195" y="4146414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/>
              <a:t>E14.5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CE6C9648-CD90-CF46-8744-31379ACF0E5F}"/>
              </a:ext>
            </a:extLst>
          </p:cNvPr>
          <p:cNvSpPr txBox="1"/>
          <p:nvPr/>
        </p:nvSpPr>
        <p:spPr>
          <a:xfrm>
            <a:off x="6586602" y="4146414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dirty="0"/>
              <a:t>E14.5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6ED3549C-6600-C94D-942F-86F6B6E8DD91}"/>
              </a:ext>
            </a:extLst>
          </p:cNvPr>
          <p:cNvSpPr txBox="1"/>
          <p:nvPr/>
        </p:nvSpPr>
        <p:spPr>
          <a:xfrm>
            <a:off x="368569" y="4723117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/>
              <a:t>B</a:t>
            </a:r>
            <a:endParaRPr lang="en-US" sz="2000" b="1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4"/>
          <a:srcRect t="27603" b="13749"/>
          <a:stretch/>
        </p:blipFill>
        <p:spPr>
          <a:xfrm>
            <a:off x="721709" y="5122497"/>
            <a:ext cx="2695486" cy="1183611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/>
          <a:srcRect t="26277" r="7609" b="21502"/>
          <a:stretch/>
        </p:blipFill>
        <p:spPr>
          <a:xfrm>
            <a:off x="714631" y="6544248"/>
            <a:ext cx="2696852" cy="121947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4F7A74FB-F7A0-B743-86BD-2DA85FDFA332}"/>
              </a:ext>
            </a:extLst>
          </p:cNvPr>
          <p:cNvSpPr txBox="1"/>
          <p:nvPr/>
        </p:nvSpPr>
        <p:spPr>
          <a:xfrm rot="16200000">
            <a:off x="66618" y="6266601"/>
            <a:ext cx="9428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/>
              <a:t>Proximal</a:t>
            </a:r>
            <a:endParaRPr lang="en-US" sz="1400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3F8BF31-548A-4549-B8C1-5E929ED68597}"/>
              </a:ext>
            </a:extLst>
          </p:cNvPr>
          <p:cNvSpPr txBox="1"/>
          <p:nvPr/>
        </p:nvSpPr>
        <p:spPr>
          <a:xfrm rot="16200000">
            <a:off x="3371189" y="6266600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/>
              <a:t>Distal</a:t>
            </a:r>
            <a:endParaRPr lang="en-US" sz="1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752444" y="5121257"/>
            <a:ext cx="668812" cy="3476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Jag2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58165" y="6544247"/>
            <a:ext cx="753318" cy="3476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Ascl1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D2133C17-3579-4C43-AB4B-3006CE75FE37}"/>
              </a:ext>
            </a:extLst>
          </p:cNvPr>
          <p:cNvCxnSpPr>
            <a:cxnSpLocks/>
          </p:cNvCxnSpPr>
          <p:nvPr/>
        </p:nvCxnSpPr>
        <p:spPr>
          <a:xfrm>
            <a:off x="2499203" y="5292849"/>
            <a:ext cx="62599" cy="11831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xmlns="" id="{D2133C17-3579-4C43-AB4B-3006CE75FE37}"/>
              </a:ext>
            </a:extLst>
          </p:cNvPr>
          <p:cNvCxnSpPr>
            <a:cxnSpLocks/>
          </p:cNvCxnSpPr>
          <p:nvPr/>
        </p:nvCxnSpPr>
        <p:spPr>
          <a:xfrm flipV="1">
            <a:off x="1236334" y="6115871"/>
            <a:ext cx="102490" cy="144217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D2133C17-3579-4C43-AB4B-3006CE75FE37}"/>
              </a:ext>
            </a:extLst>
          </p:cNvPr>
          <p:cNvCxnSpPr>
            <a:cxnSpLocks/>
          </p:cNvCxnSpPr>
          <p:nvPr/>
        </p:nvCxnSpPr>
        <p:spPr>
          <a:xfrm flipH="1">
            <a:off x="2071324" y="6891933"/>
            <a:ext cx="54951" cy="118311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1B843FC0-EBF9-8D49-9A3D-65C4C7B2F7B7}"/>
              </a:ext>
            </a:extLst>
          </p:cNvPr>
          <p:cNvSpPr txBox="1"/>
          <p:nvPr/>
        </p:nvSpPr>
        <p:spPr>
          <a:xfrm>
            <a:off x="1246584" y="5587992"/>
            <a:ext cx="342856" cy="2897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br</a:t>
            </a:r>
            <a:endParaRPr lang="en-US" sz="14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1B843FC0-EBF9-8D49-9A3D-65C4C7B2F7B7}"/>
              </a:ext>
            </a:extLst>
          </p:cNvPr>
          <p:cNvSpPr txBox="1"/>
          <p:nvPr/>
        </p:nvSpPr>
        <p:spPr>
          <a:xfrm>
            <a:off x="993687" y="7062964"/>
            <a:ext cx="342856" cy="2897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br</a:t>
            </a:r>
            <a:endParaRPr lang="en-US" sz="1400" b="1" dirty="0"/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6396" y="5121257"/>
            <a:ext cx="3518812" cy="118485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6397" y="6548478"/>
            <a:ext cx="3518813" cy="1193098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6726396" y="5121257"/>
            <a:ext cx="668812" cy="3476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Jag2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41890" y="6550847"/>
            <a:ext cx="753318" cy="3476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Ascl1</a:t>
            </a:r>
            <a:endParaRPr lang="en-US" b="1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69681FD3-0F85-1840-A1B0-2A8F3D131630}"/>
              </a:ext>
            </a:extLst>
          </p:cNvPr>
          <p:cNvSpPr txBox="1"/>
          <p:nvPr/>
        </p:nvSpPr>
        <p:spPr>
          <a:xfrm>
            <a:off x="5387176" y="5126418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bv</a:t>
            </a:r>
            <a:endParaRPr lang="en-US" sz="1400" b="1" dirty="0"/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xmlns="" id="{65AB47A7-DA54-6A40-9DDA-4773087F5AA9}"/>
              </a:ext>
            </a:extLst>
          </p:cNvPr>
          <p:cNvCxnSpPr>
            <a:cxnSpLocks/>
            <a:stCxn id="58" idx="1"/>
          </p:cNvCxnSpPr>
          <p:nvPr/>
        </p:nvCxnSpPr>
        <p:spPr>
          <a:xfrm flipH="1">
            <a:off x="5194689" y="5280307"/>
            <a:ext cx="192487" cy="12542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F135B26D-660B-E04A-9BE3-0F80E7905C9B}"/>
              </a:ext>
            </a:extLst>
          </p:cNvPr>
          <p:cNvSpPr txBox="1"/>
          <p:nvPr/>
        </p:nvSpPr>
        <p:spPr>
          <a:xfrm>
            <a:off x="5309177" y="5591951"/>
            <a:ext cx="324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/>
              <a:t>*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1B843FC0-EBF9-8D49-9A3D-65C4C7B2F7B7}"/>
              </a:ext>
            </a:extLst>
          </p:cNvPr>
          <p:cNvSpPr txBox="1"/>
          <p:nvPr/>
        </p:nvSpPr>
        <p:spPr>
          <a:xfrm>
            <a:off x="3872335" y="5527690"/>
            <a:ext cx="342856" cy="2897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br</a:t>
            </a:r>
            <a:endParaRPr lang="en-US" sz="14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B2FBD023-964E-9040-A185-510701B08A31}"/>
              </a:ext>
            </a:extLst>
          </p:cNvPr>
          <p:cNvSpPr txBox="1"/>
          <p:nvPr/>
        </p:nvSpPr>
        <p:spPr>
          <a:xfrm>
            <a:off x="5213802" y="6513730"/>
            <a:ext cx="502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/>
              <a:t>neb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xmlns="" id="{DAD6B963-F4C7-634E-9864-E1CA998A6FD4}"/>
              </a:ext>
            </a:extLst>
          </p:cNvPr>
          <p:cNvCxnSpPr/>
          <p:nvPr/>
        </p:nvCxnSpPr>
        <p:spPr>
          <a:xfrm flipH="1">
            <a:off x="5217104" y="6775340"/>
            <a:ext cx="174811" cy="108670"/>
          </a:xfrm>
          <a:prstGeom prst="straightConnector1">
            <a:avLst/>
          </a:prstGeom>
          <a:ln w="190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1B843FC0-EBF9-8D49-9A3D-65C4C7B2F7B7}"/>
              </a:ext>
            </a:extLst>
          </p:cNvPr>
          <p:cNvSpPr txBox="1"/>
          <p:nvPr/>
        </p:nvSpPr>
        <p:spPr>
          <a:xfrm>
            <a:off x="4106097" y="6918434"/>
            <a:ext cx="342856" cy="2897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err="1"/>
              <a:t>br</a:t>
            </a:r>
            <a:endParaRPr lang="en-US" sz="1400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6ED3549C-6600-C94D-942F-86F6B6E8DD91}"/>
              </a:ext>
            </a:extLst>
          </p:cNvPr>
          <p:cNvSpPr txBox="1"/>
          <p:nvPr/>
        </p:nvSpPr>
        <p:spPr>
          <a:xfrm>
            <a:off x="2319109" y="9412069"/>
            <a:ext cx="3134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Figure 1-figure supplement 2</a:t>
            </a:r>
          </a:p>
          <a:p>
            <a:pPr algn="ctr"/>
            <a:r>
              <a:rPr lang="en-US" smtClean="0"/>
              <a:t>Stupnikov et al.</a:t>
            </a:r>
            <a:endParaRPr lang="en-US" dirty="0"/>
          </a:p>
        </p:txBody>
      </p:sp>
      <p:cxnSp>
        <p:nvCxnSpPr>
          <p:cNvPr id="68" name="Straight Connector 67"/>
          <p:cNvCxnSpPr/>
          <p:nvPr/>
        </p:nvCxnSpPr>
        <p:spPr>
          <a:xfrm>
            <a:off x="7096125" y="7672388"/>
            <a:ext cx="237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10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36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</dc:creator>
  <cp:lastModifiedBy>Maria</cp:lastModifiedBy>
  <cp:revision>19</cp:revision>
  <dcterms:created xsi:type="dcterms:W3CDTF">2019-07-19T20:00:15Z</dcterms:created>
  <dcterms:modified xsi:type="dcterms:W3CDTF">2019-10-13T23:05:33Z</dcterms:modified>
</cp:coreProperties>
</file>