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7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irban Maitra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19852"/>
    <a:srgbClr val="E0A9A8"/>
    <a:srgbClr val="DB9B99"/>
    <a:srgbClr val="E1AAA9"/>
    <a:srgbClr val="E8BFBE"/>
    <a:srgbClr val="B9CB8B"/>
    <a:srgbClr val="A8BF6F"/>
    <a:srgbClr val="9EB75F"/>
    <a:srgbClr val="9EBB5F"/>
    <a:srgbClr val="D488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685" autoAdjust="0"/>
  </p:normalViewPr>
  <p:slideViewPr>
    <p:cSldViewPr>
      <p:cViewPr varScale="1">
        <p:scale>
          <a:sx n="123" d="100"/>
          <a:sy n="123" d="100"/>
        </p:scale>
        <p:origin x="4002" y="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998BEA-C3EA-44EF-B610-451E3499E20F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A11A9-003D-4918-A5E6-6B5D3DD3615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2620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7438564"/>
              </p:ext>
            </p:extLst>
          </p:nvPr>
        </p:nvGraphicFramePr>
        <p:xfrm>
          <a:off x="1219200" y="1066800"/>
          <a:ext cx="4699000" cy="56464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702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402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877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82880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1" u="none" strike="noStrike" dirty="0" smtClean="0">
                          <a:effectLst/>
                        </a:rPr>
                        <a:t>Supplementary</a:t>
                      </a:r>
                      <a:r>
                        <a:rPr lang="en-US" sz="1100" b="1" u="none" strike="noStrike" baseline="0" dirty="0" smtClean="0">
                          <a:effectLst/>
                        </a:rPr>
                        <a:t> </a:t>
                      </a:r>
                      <a:r>
                        <a:rPr lang="en-US" sz="1100" b="1" u="none" strike="noStrike" dirty="0" smtClean="0">
                          <a:effectLst/>
                        </a:rPr>
                        <a:t>File </a:t>
                      </a:r>
                      <a:r>
                        <a:rPr lang="en-US" sz="1100" b="1" u="none" strike="noStrike" dirty="0">
                          <a:effectLst/>
                        </a:rPr>
                        <a:t>3</a:t>
                      </a:r>
                      <a:r>
                        <a:rPr lang="en-US" sz="1100" u="none" strike="noStrike" dirty="0" smtClean="0">
                          <a:effectLst/>
                        </a:rPr>
                        <a:t>: </a:t>
                      </a:r>
                      <a:r>
                        <a:rPr lang="en-US" sz="1100" u="none" strike="noStrike" dirty="0">
                          <a:effectLst/>
                        </a:rPr>
                        <a:t>Differentially expressed transcripts after CXCR knockdown in CAF cells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 smtClean="0">
                          <a:effectLst/>
                        </a:rPr>
                        <a:t>Gene</a:t>
                      </a:r>
                      <a:r>
                        <a:rPr lang="en-US" sz="1100" b="1" u="none" strike="noStrike" baseline="0" dirty="0" smtClean="0">
                          <a:effectLst/>
                        </a:rPr>
                        <a:t> </a:t>
                      </a:r>
                      <a:r>
                        <a:rPr lang="en-US" sz="1100" b="1" u="none" strike="noStrike" dirty="0" smtClean="0">
                          <a:effectLst/>
                        </a:rPr>
                        <a:t>Symbol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 smtClean="0">
                          <a:effectLst/>
                        </a:rPr>
                        <a:t>Accession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Mean Fold change (CXCR4 KD-Ctrl)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P Val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IL8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NM_000584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-1.8072825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0.005253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IL33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NM_033439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-1.2962245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0.028077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 dirty="0">
                          <a:effectLst/>
                        </a:rPr>
                        <a:t>TSPAN7 </a:t>
                      </a:r>
                      <a:endParaRPr lang="en-US" sz="11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NM_004615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-1.19769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0.016241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PFKFB3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NM_004566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-0.70915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0.026512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TNFAIP3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NM_006290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-0.7079155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0.03696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NLRP3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NM_004895 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-0.587806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0.027453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 dirty="0">
                          <a:effectLst/>
                        </a:rPr>
                        <a:t>CD82 </a:t>
                      </a:r>
                      <a:endParaRPr lang="en-US" sz="11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NM_002231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-0.578685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0.023757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CCL2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NM_002982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-0.51885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0.004307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 dirty="0">
                          <a:effectLst/>
                        </a:rPr>
                        <a:t>MST4 </a:t>
                      </a:r>
                      <a:endParaRPr lang="en-US" sz="11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NM_016542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-0.5162595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0.040774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GK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NM_001128127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-0.5138385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0.017405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STARD8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NM_001142503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-0.5005185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0.005535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NEGR1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NM_173808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0.515029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0.026105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PRTFDC1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NM_020200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0.5173675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0.011201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CPA4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NM_016352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0.520555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0.040042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GPR1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NM_005279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0.5215385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0.008922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KCNK2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NM_001017425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0.572715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0.024371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BIVM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AK126520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0.580383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0.022742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C13orf31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NM_153218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0.616628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0.044414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ANGPTL2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NM_012098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0.6182015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0.035582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MMP16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NM_005941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0.6270405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0.008751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MIR622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NR_030754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0.634365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0.032162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RAB30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NM_014488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0.634409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0.01463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KRT18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NM_000224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0.670235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0.011278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PSG4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NM_002780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0.671618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0.011239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RHOBTB1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NR_024556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0.6893065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0.047426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7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>
                          <a:effectLst/>
                        </a:rPr>
                        <a:t>PSG2 </a:t>
                      </a:r>
                      <a:endParaRPr lang="en-US" sz="11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NM_031246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0.691646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0.013554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8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i="1" u="none" strike="noStrike" dirty="0">
                          <a:effectLst/>
                        </a:rPr>
                        <a:t>GPRC5B </a:t>
                      </a:r>
                      <a:endParaRPr lang="en-US" sz="11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NM_016235 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0.7350455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0.017851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847018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135658</TotalTime>
  <Words>144</Words>
  <Application>Microsoft Office PowerPoint</Application>
  <PresentationFormat>On-screen Show (4:3)</PresentationFormat>
  <Paragraphs>113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Albert Einstein College of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Pancreatic Cancer</dc:title>
  <dc:creator>Amit Verma</dc:creator>
  <cp:lastModifiedBy>Amit Verma</cp:lastModifiedBy>
  <cp:revision>464</cp:revision>
  <dcterms:created xsi:type="dcterms:W3CDTF">2012-11-01T21:56:30Z</dcterms:created>
  <dcterms:modified xsi:type="dcterms:W3CDTF">2019-10-15T18:55:54Z</dcterms:modified>
</cp:coreProperties>
</file>