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260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978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21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60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065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967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06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7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20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46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71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27FC1-78DD-E24F-BC8C-30611B1F12E0}" type="datetimeFigureOut">
              <a:rPr kumimoji="1" lang="ja-JP" altLang="en-US" smtClean="0"/>
              <a:t>2019/11/29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004B2-604D-144B-B3CC-66CF126B77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09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接點 230"/>
          <p:cNvCxnSpPr/>
          <p:nvPr/>
        </p:nvCxnSpPr>
        <p:spPr>
          <a:xfrm flipV="1">
            <a:off x="5582655" y="2170346"/>
            <a:ext cx="723557" cy="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231"/>
          <p:cNvSpPr txBox="1"/>
          <p:nvPr/>
        </p:nvSpPr>
        <p:spPr>
          <a:xfrm>
            <a:off x="4659055" y="2192189"/>
            <a:ext cx="14366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 HU (min)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文字方塊 232"/>
          <p:cNvSpPr txBox="1"/>
          <p:nvPr/>
        </p:nvSpPr>
        <p:spPr>
          <a:xfrm>
            <a:off x="6522695" y="1964087"/>
            <a:ext cx="6757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8" name="直線接點 233"/>
          <p:cNvCxnSpPr/>
          <p:nvPr/>
        </p:nvCxnSpPr>
        <p:spPr>
          <a:xfrm flipV="1">
            <a:off x="6439599" y="2165659"/>
            <a:ext cx="723557" cy="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234"/>
          <p:cNvSpPr txBox="1"/>
          <p:nvPr/>
        </p:nvSpPr>
        <p:spPr>
          <a:xfrm>
            <a:off x="5554535" y="2182826"/>
            <a:ext cx="3407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文字方塊 235"/>
          <p:cNvSpPr txBox="1"/>
          <p:nvPr/>
        </p:nvSpPr>
        <p:spPr>
          <a:xfrm>
            <a:off x="5725417" y="2187516"/>
            <a:ext cx="43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15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文字方塊 236"/>
          <p:cNvSpPr txBox="1"/>
          <p:nvPr/>
        </p:nvSpPr>
        <p:spPr>
          <a:xfrm>
            <a:off x="5951970" y="2187516"/>
            <a:ext cx="3860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30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文字方塊 237"/>
          <p:cNvSpPr txBox="1"/>
          <p:nvPr/>
        </p:nvSpPr>
        <p:spPr>
          <a:xfrm>
            <a:off x="6141436" y="2187516"/>
            <a:ext cx="4010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文字方塊 238"/>
          <p:cNvSpPr txBox="1"/>
          <p:nvPr/>
        </p:nvSpPr>
        <p:spPr>
          <a:xfrm>
            <a:off x="6363481" y="2187516"/>
            <a:ext cx="3407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文字方塊 239"/>
          <p:cNvSpPr txBox="1"/>
          <p:nvPr/>
        </p:nvSpPr>
        <p:spPr>
          <a:xfrm>
            <a:off x="6542742" y="2187516"/>
            <a:ext cx="374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15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文字方塊 240"/>
          <p:cNvSpPr txBox="1"/>
          <p:nvPr/>
        </p:nvSpPr>
        <p:spPr>
          <a:xfrm>
            <a:off x="6730144" y="2187515"/>
            <a:ext cx="391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30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文字方塊 241"/>
          <p:cNvSpPr txBox="1"/>
          <p:nvPr/>
        </p:nvSpPr>
        <p:spPr>
          <a:xfrm>
            <a:off x="6918462" y="2187515"/>
            <a:ext cx="384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文字方塊 242"/>
          <p:cNvSpPr txBox="1"/>
          <p:nvPr/>
        </p:nvSpPr>
        <p:spPr>
          <a:xfrm>
            <a:off x="5561078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文字方塊 243"/>
          <p:cNvSpPr txBox="1"/>
          <p:nvPr/>
        </p:nvSpPr>
        <p:spPr>
          <a:xfrm>
            <a:off x="5766561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文字方塊 244"/>
          <p:cNvSpPr txBox="1"/>
          <p:nvPr/>
        </p:nvSpPr>
        <p:spPr>
          <a:xfrm>
            <a:off x="5981510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文字方塊 245"/>
          <p:cNvSpPr txBox="1"/>
          <p:nvPr/>
        </p:nvSpPr>
        <p:spPr>
          <a:xfrm>
            <a:off x="6176902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" name="文字方塊 246"/>
          <p:cNvSpPr txBox="1"/>
          <p:nvPr/>
        </p:nvSpPr>
        <p:spPr>
          <a:xfrm>
            <a:off x="6381444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文字方塊 247"/>
          <p:cNvSpPr txBox="1"/>
          <p:nvPr/>
        </p:nvSpPr>
        <p:spPr>
          <a:xfrm>
            <a:off x="6586228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文字方塊 248"/>
          <p:cNvSpPr txBox="1"/>
          <p:nvPr/>
        </p:nvSpPr>
        <p:spPr>
          <a:xfrm>
            <a:off x="6772165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文字方塊 249"/>
          <p:cNvSpPr txBox="1"/>
          <p:nvPr/>
        </p:nvSpPr>
        <p:spPr>
          <a:xfrm>
            <a:off x="6957236" y="2348754"/>
            <a:ext cx="2257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文字方塊 250"/>
          <p:cNvSpPr txBox="1"/>
          <p:nvPr/>
        </p:nvSpPr>
        <p:spPr>
          <a:xfrm>
            <a:off x="5618435" y="1963534"/>
            <a:ext cx="9896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文字方塊 251"/>
          <p:cNvSpPr txBox="1"/>
          <p:nvPr/>
        </p:nvSpPr>
        <p:spPr>
          <a:xfrm>
            <a:off x="4719666" y="3491411"/>
            <a:ext cx="7305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文字方塊 252"/>
          <p:cNvSpPr txBox="1"/>
          <p:nvPr/>
        </p:nvSpPr>
        <p:spPr>
          <a:xfrm>
            <a:off x="4719665" y="3158053"/>
            <a:ext cx="8987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pChk1(S317)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文字方塊 253"/>
          <p:cNvSpPr txBox="1"/>
          <p:nvPr/>
        </p:nvSpPr>
        <p:spPr>
          <a:xfrm>
            <a:off x="4719666" y="3827734"/>
            <a:ext cx="6128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文字方塊 254"/>
          <p:cNvSpPr txBox="1"/>
          <p:nvPr/>
        </p:nvSpPr>
        <p:spPr>
          <a:xfrm>
            <a:off x="4719666" y="2852934"/>
            <a:ext cx="6474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文字方塊 255"/>
          <p:cNvSpPr txBox="1"/>
          <p:nvPr/>
        </p:nvSpPr>
        <p:spPr>
          <a:xfrm>
            <a:off x="4719665" y="2536850"/>
            <a:ext cx="6300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256"/>
          <p:cNvSpPr txBox="1"/>
          <p:nvPr/>
        </p:nvSpPr>
        <p:spPr>
          <a:xfrm>
            <a:off x="5474770" y="4195757"/>
            <a:ext cx="18688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257"/>
          <p:cNvSpPr txBox="1"/>
          <p:nvPr/>
        </p:nvSpPr>
        <p:spPr>
          <a:xfrm>
            <a:off x="5745087" y="4067640"/>
            <a:ext cx="13282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HCT116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3" name="直線單箭頭接點 258"/>
          <p:cNvCxnSpPr/>
          <p:nvPr/>
        </p:nvCxnSpPr>
        <p:spPr>
          <a:xfrm>
            <a:off x="5257285" y="4639355"/>
            <a:ext cx="986125" cy="25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259"/>
          <p:cNvCxnSpPr/>
          <p:nvPr/>
        </p:nvCxnSpPr>
        <p:spPr>
          <a:xfrm flipV="1">
            <a:off x="6262305" y="4639355"/>
            <a:ext cx="920710" cy="5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字方塊 260"/>
          <p:cNvSpPr txBox="1"/>
          <p:nvPr/>
        </p:nvSpPr>
        <p:spPr>
          <a:xfrm>
            <a:off x="4975077" y="4431603"/>
            <a:ext cx="5996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文字方塊 261"/>
          <p:cNvSpPr txBox="1"/>
          <p:nvPr/>
        </p:nvSpPr>
        <p:spPr>
          <a:xfrm>
            <a:off x="6353637" y="4635715"/>
            <a:ext cx="6035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0-50 min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262"/>
          <p:cNvSpPr txBox="1"/>
          <p:nvPr/>
        </p:nvSpPr>
        <p:spPr>
          <a:xfrm>
            <a:off x="5914286" y="4431603"/>
            <a:ext cx="684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+2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文字方塊 263"/>
          <p:cNvSpPr txBox="1"/>
          <p:nvPr/>
        </p:nvSpPr>
        <p:spPr>
          <a:xfrm>
            <a:off x="5474770" y="4635715"/>
            <a:ext cx="52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文字方塊 264"/>
          <p:cNvSpPr txBox="1"/>
          <p:nvPr/>
        </p:nvSpPr>
        <p:spPr>
          <a:xfrm>
            <a:off x="6942156" y="4431603"/>
            <a:ext cx="6105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0" name="圖片 265"/>
          <p:cNvPicPr>
            <a:picLocks noChangeAspect="1"/>
          </p:cNvPicPr>
          <p:nvPr/>
        </p:nvPicPr>
        <p:blipFill rotWithShape="1">
          <a:blip r:embed="rId2"/>
          <a:srcRect t="11632" b="17417"/>
          <a:stretch/>
        </p:blipFill>
        <p:spPr>
          <a:xfrm>
            <a:off x="5552824" y="2829388"/>
            <a:ext cx="1656000" cy="2459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1" name="圖片 266"/>
          <p:cNvPicPr>
            <a:picLocks noChangeAspect="1"/>
          </p:cNvPicPr>
          <p:nvPr/>
        </p:nvPicPr>
        <p:blipFill rotWithShape="1">
          <a:blip r:embed="rId3"/>
          <a:srcRect t="22764"/>
          <a:stretch/>
        </p:blipFill>
        <p:spPr>
          <a:xfrm>
            <a:off x="5552824" y="3812504"/>
            <a:ext cx="1656000" cy="2773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2" name="圖片 267"/>
          <p:cNvPicPr>
            <a:picLocks noChangeAspect="1"/>
          </p:cNvPicPr>
          <p:nvPr/>
        </p:nvPicPr>
        <p:blipFill rotWithShape="1">
          <a:blip r:embed="rId4"/>
          <a:srcRect l="4597" t="15763" b="15151"/>
          <a:stretch/>
        </p:blipFill>
        <p:spPr>
          <a:xfrm>
            <a:off x="5552824" y="3468582"/>
            <a:ext cx="1656000" cy="2840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3" name="圖片 2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552824" y="2540325"/>
            <a:ext cx="1656000" cy="2291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4" name="圖片 269"/>
          <p:cNvPicPr>
            <a:picLocks noChangeAspect="1"/>
          </p:cNvPicPr>
          <p:nvPr/>
        </p:nvPicPr>
        <p:blipFill rotWithShape="1">
          <a:blip r:embed="rId6"/>
          <a:srcRect l="2113" t="24055" r="4123"/>
          <a:stretch/>
        </p:blipFill>
        <p:spPr>
          <a:xfrm>
            <a:off x="5552824" y="3135211"/>
            <a:ext cx="1656000" cy="2734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6" name="文字方塊 54"/>
          <p:cNvSpPr txBox="1"/>
          <p:nvPr/>
        </p:nvSpPr>
        <p:spPr>
          <a:xfrm>
            <a:off x="8117134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1-figure supplement 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17058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寬螢幕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ＭＳ Ｐゴシック</vt:lpstr>
      <vt:lpstr>新細明體</vt:lpstr>
      <vt:lpstr>Arial</vt:lpstr>
      <vt:lpstr>Calibri</vt:lpstr>
      <vt:lpstr>Helvetica</vt:lpstr>
      <vt:lpstr>ホワイト</vt:lpstr>
      <vt:lpstr>PowerPoint 簡報</vt:lpstr>
    </vt:vector>
  </TitlesOfParts>
  <Company>（公財）東京都医学総合研究所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正井 久雄</dc:creator>
  <cp:lastModifiedBy>其駿 楊</cp:lastModifiedBy>
  <cp:revision>3</cp:revision>
  <dcterms:created xsi:type="dcterms:W3CDTF">2019-11-22T11:07:15Z</dcterms:created>
  <dcterms:modified xsi:type="dcterms:W3CDTF">2019-11-29T10:35:10Z</dcterms:modified>
</cp:coreProperties>
</file>