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32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9903" autoAdjust="0"/>
  </p:normalViewPr>
  <p:slideViewPr>
    <p:cSldViewPr snapToGrid="0">
      <p:cViewPr varScale="1">
        <p:scale>
          <a:sx n="60" d="100"/>
          <a:sy n="60" d="100"/>
        </p:scale>
        <p:origin x="3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zyangshoo\AppData\Roaming\Microsoft\Excel\20191030%20kinaseassay%20(version%201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441963260429"/>
          <c:y val="6.8983237410821699E-2"/>
          <c:w val="0.89655796150481204"/>
          <c:h val="0.841674686497520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Sheet1!$N$2:$N$9</c:f>
              <c:numCache>
                <c:formatCode>General</c:formatCode>
                <c:ptCount val="8"/>
                <c:pt idx="0">
                  <c:v>1</c:v>
                </c:pt>
                <c:pt idx="1">
                  <c:v>1.884117409865198</c:v>
                </c:pt>
                <c:pt idx="2">
                  <c:v>2.6862139636237341</c:v>
                </c:pt>
                <c:pt idx="3">
                  <c:v>3.3360005138495521</c:v>
                </c:pt>
                <c:pt idx="4">
                  <c:v>1</c:v>
                </c:pt>
                <c:pt idx="5">
                  <c:v>1.909734210585756</c:v>
                </c:pt>
                <c:pt idx="6">
                  <c:v>2.3604102736197201</c:v>
                </c:pt>
                <c:pt idx="7">
                  <c:v>3.1025393639597252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171-469D-8816-3A59ABB96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4703784"/>
        <c:axId val="1954705192"/>
      </c:barChart>
      <c:catAx>
        <c:axId val="19547037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54705192"/>
        <c:crosses val="autoZero"/>
        <c:auto val="1"/>
        <c:lblAlgn val="ctr"/>
        <c:lblOffset val="100"/>
        <c:noMultiLvlLbl val="0"/>
      </c:catAx>
      <c:valAx>
        <c:axId val="1954705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54703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AF69A-AE32-4EA2-A082-C309C89FFCF3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810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579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6234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314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8130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03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1706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8212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4533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7789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5874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301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6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接點 12"/>
          <p:cNvCxnSpPr/>
          <p:nvPr/>
        </p:nvCxnSpPr>
        <p:spPr>
          <a:xfrm>
            <a:off x="3177219" y="3073671"/>
            <a:ext cx="1573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/>
          <p:cNvCxnSpPr/>
          <p:nvPr/>
        </p:nvCxnSpPr>
        <p:spPr>
          <a:xfrm>
            <a:off x="3177219" y="2606531"/>
            <a:ext cx="1573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>
            <a:off x="3177219" y="2422659"/>
            <a:ext cx="1573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/>
          <p:cNvCxnSpPr/>
          <p:nvPr/>
        </p:nvCxnSpPr>
        <p:spPr>
          <a:xfrm>
            <a:off x="3177219" y="2171697"/>
            <a:ext cx="1573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>
            <a:off x="3177219" y="1861100"/>
            <a:ext cx="15737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3"/>
          <a:srcRect l="10647" t="20573" r="48436" b="47163"/>
          <a:stretch/>
        </p:blipFill>
        <p:spPr>
          <a:xfrm>
            <a:off x="3298140" y="1595231"/>
            <a:ext cx="2392847" cy="15137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圖片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07" t="16329" r="43485" b="64596"/>
          <a:stretch/>
        </p:blipFill>
        <p:spPr>
          <a:xfrm rot="16200000" flipH="1">
            <a:off x="7823354" y="1070305"/>
            <a:ext cx="1526893" cy="26044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文字方塊 37"/>
          <p:cNvSpPr txBox="1"/>
          <p:nvPr/>
        </p:nvSpPr>
        <p:spPr>
          <a:xfrm>
            <a:off x="2422547" y="873239"/>
            <a:ext cx="97652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Claspin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3973735" y="3123468"/>
            <a:ext cx="1075459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1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en-US" altLang="zh-TW" sz="1351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utorad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4599102" y="873239"/>
            <a:ext cx="97652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1" b="1">
                <a:latin typeface="Helvetica" panose="020B0604020202020204" pitchFamily="34" charset="0"/>
                <a:cs typeface="Helvetica" panose="020B0604020202020204" pitchFamily="34" charset="0"/>
              </a:rPr>
              <a:t>ST27A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1" name="直線接點 40"/>
          <p:cNvCxnSpPr/>
          <p:nvPr/>
        </p:nvCxnSpPr>
        <p:spPr>
          <a:xfrm>
            <a:off x="3464532" y="1173470"/>
            <a:ext cx="9624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>
            <a:off x="4622443" y="1173470"/>
            <a:ext cx="9624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字方塊 42"/>
          <p:cNvSpPr txBox="1"/>
          <p:nvPr/>
        </p:nvSpPr>
        <p:spPr>
          <a:xfrm>
            <a:off x="2130392" y="1154080"/>
            <a:ext cx="12674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1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1(ng)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3367477" y="1191261"/>
            <a:ext cx="3289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5840791" y="2456291"/>
            <a:ext cx="97652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351" b="1" dirty="0">
                <a:latin typeface="Symbol" charset="2"/>
                <a:cs typeface="Symbol" charset="2"/>
              </a:rPr>
              <a:t>g</a:t>
            </a:r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5799211" y="1800101"/>
            <a:ext cx="97652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Claspin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6362336" y="1736843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250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6362336" y="2028842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150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6362336" y="2291268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100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6362336" y="2494454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75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6362336" y="2906610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文字方塊 59"/>
          <p:cNvSpPr txBox="1"/>
          <p:nvPr/>
        </p:nvSpPr>
        <p:spPr>
          <a:xfrm>
            <a:off x="2282105" y="1727566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250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2282105" y="2019566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150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2282105" y="2289126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100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2282105" y="2478043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75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2282105" y="2940137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0" name="文字方塊 79"/>
          <p:cNvSpPr txBox="1"/>
          <p:nvPr/>
        </p:nvSpPr>
        <p:spPr>
          <a:xfrm>
            <a:off x="2749539" y="1484232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n-US" altLang="zh-TW" sz="11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1" name="文字方塊 90"/>
          <p:cNvSpPr txBox="1"/>
          <p:nvPr/>
        </p:nvSpPr>
        <p:spPr>
          <a:xfrm>
            <a:off x="3570195" y="1191261"/>
            <a:ext cx="49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0.25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2" name="文字方塊 91"/>
          <p:cNvSpPr txBox="1"/>
          <p:nvPr/>
        </p:nvSpPr>
        <p:spPr>
          <a:xfrm>
            <a:off x="4185274" y="1191261"/>
            <a:ext cx="412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1.0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3" name="文字方塊 92"/>
          <p:cNvSpPr txBox="1"/>
          <p:nvPr/>
        </p:nvSpPr>
        <p:spPr>
          <a:xfrm>
            <a:off x="3919653" y="1191261"/>
            <a:ext cx="440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4" name="文字方塊 93"/>
          <p:cNvSpPr txBox="1"/>
          <p:nvPr/>
        </p:nvSpPr>
        <p:spPr>
          <a:xfrm>
            <a:off x="4530633" y="1191261"/>
            <a:ext cx="3289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5" name="文字方塊 94"/>
          <p:cNvSpPr txBox="1"/>
          <p:nvPr/>
        </p:nvSpPr>
        <p:spPr>
          <a:xfrm>
            <a:off x="4705743" y="1191261"/>
            <a:ext cx="49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0.25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6" name="文字方塊 95"/>
          <p:cNvSpPr txBox="1"/>
          <p:nvPr/>
        </p:nvSpPr>
        <p:spPr>
          <a:xfrm>
            <a:off x="5055200" y="1191261"/>
            <a:ext cx="440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7" name="文字方塊 96"/>
          <p:cNvSpPr txBox="1"/>
          <p:nvPr/>
        </p:nvSpPr>
        <p:spPr>
          <a:xfrm>
            <a:off x="5350638" y="1191261"/>
            <a:ext cx="412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1.0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6" name="文字方塊 105"/>
          <p:cNvSpPr txBox="1"/>
          <p:nvPr/>
        </p:nvSpPr>
        <p:spPr>
          <a:xfrm>
            <a:off x="6779297" y="1469948"/>
            <a:ext cx="9765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n-US" altLang="zh-TW" sz="11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74" name="圖表 73"/>
          <p:cNvGraphicFramePr>
            <a:graphicFrameLocks/>
          </p:cNvGraphicFramePr>
          <p:nvPr>
            <p:extLst/>
          </p:nvPr>
        </p:nvGraphicFramePr>
        <p:xfrm>
          <a:off x="4349943" y="3328397"/>
          <a:ext cx="3749795" cy="271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5" name="文字方塊 74"/>
          <p:cNvSpPr txBox="1"/>
          <p:nvPr/>
        </p:nvSpPr>
        <p:spPr>
          <a:xfrm>
            <a:off x="4031275" y="6408888"/>
            <a:ext cx="104766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Claspin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6" name="文字方塊 75"/>
          <p:cNvSpPr txBox="1"/>
          <p:nvPr/>
        </p:nvSpPr>
        <p:spPr>
          <a:xfrm>
            <a:off x="5316960" y="6433000"/>
            <a:ext cx="104766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WT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7" name="文字方塊 76"/>
          <p:cNvSpPr txBox="1"/>
          <p:nvPr/>
        </p:nvSpPr>
        <p:spPr>
          <a:xfrm>
            <a:off x="6911813" y="6433000"/>
            <a:ext cx="104766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ST27A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78" name="直線接點 77"/>
          <p:cNvCxnSpPr/>
          <p:nvPr/>
        </p:nvCxnSpPr>
        <p:spPr>
          <a:xfrm>
            <a:off x="4868842" y="6408887"/>
            <a:ext cx="13743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字方塊 78"/>
          <p:cNvSpPr txBox="1"/>
          <p:nvPr/>
        </p:nvSpPr>
        <p:spPr>
          <a:xfrm>
            <a:off x="3755464" y="6029500"/>
            <a:ext cx="104766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351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1(ng)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87" name="直線接點 86"/>
          <p:cNvCxnSpPr/>
          <p:nvPr/>
        </p:nvCxnSpPr>
        <p:spPr>
          <a:xfrm>
            <a:off x="6518735" y="6408887"/>
            <a:ext cx="13743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字方塊 87"/>
          <p:cNvSpPr txBox="1"/>
          <p:nvPr/>
        </p:nvSpPr>
        <p:spPr>
          <a:xfrm>
            <a:off x="4829813" y="6022907"/>
            <a:ext cx="35295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9" name="文字方塊 88"/>
          <p:cNvSpPr txBox="1"/>
          <p:nvPr/>
        </p:nvSpPr>
        <p:spPr>
          <a:xfrm>
            <a:off x="5119232" y="6045993"/>
            <a:ext cx="535680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1" b="1" dirty="0">
                <a:latin typeface="Helvetica" panose="020B0604020202020204" pitchFamily="34" charset="0"/>
                <a:cs typeface="Helvetica" panose="020B0604020202020204" pitchFamily="34" charset="0"/>
              </a:rPr>
              <a:t>0.25</a:t>
            </a:r>
            <a:endParaRPr lang="zh-TW" altLang="en-US" sz="10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0" name="文字方塊 89"/>
          <p:cNvSpPr txBox="1"/>
          <p:nvPr/>
        </p:nvSpPr>
        <p:spPr>
          <a:xfrm>
            <a:off x="6016474" y="6045993"/>
            <a:ext cx="442321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1" b="1" dirty="0">
                <a:latin typeface="Helvetica" panose="020B0604020202020204" pitchFamily="34" charset="0"/>
                <a:cs typeface="Helvetica" panose="020B0604020202020204" pitchFamily="34" charset="0"/>
              </a:rPr>
              <a:t>1.0</a:t>
            </a:r>
            <a:endParaRPr lang="zh-TW" altLang="en-US" sz="10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7" name="文字方塊 106"/>
          <p:cNvSpPr txBox="1"/>
          <p:nvPr/>
        </p:nvSpPr>
        <p:spPr>
          <a:xfrm>
            <a:off x="5607155" y="6045993"/>
            <a:ext cx="472547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1" b="1" dirty="0">
                <a:latin typeface="Helvetica" panose="020B0604020202020204" pitchFamily="34" charset="0"/>
                <a:cs typeface="Helvetica" panose="020B0604020202020204" pitchFamily="34" charset="0"/>
              </a:rPr>
              <a:t>0.5</a:t>
            </a:r>
            <a:endParaRPr lang="zh-TW" altLang="en-US" sz="10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8" name="文字方塊 107"/>
          <p:cNvSpPr txBox="1"/>
          <p:nvPr/>
        </p:nvSpPr>
        <p:spPr>
          <a:xfrm>
            <a:off x="6516983" y="6017939"/>
            <a:ext cx="35295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9" name="文字方塊 108"/>
          <p:cNvSpPr txBox="1"/>
          <p:nvPr/>
        </p:nvSpPr>
        <p:spPr>
          <a:xfrm>
            <a:off x="6813857" y="6041023"/>
            <a:ext cx="535680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1" b="1" dirty="0">
                <a:latin typeface="Helvetica" panose="020B0604020202020204" pitchFamily="34" charset="0"/>
                <a:cs typeface="Helvetica" panose="020B0604020202020204" pitchFamily="34" charset="0"/>
              </a:rPr>
              <a:t>0.25</a:t>
            </a:r>
            <a:endParaRPr lang="zh-TW" altLang="en-US" sz="10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0" name="文字方塊 109"/>
          <p:cNvSpPr txBox="1"/>
          <p:nvPr/>
        </p:nvSpPr>
        <p:spPr>
          <a:xfrm>
            <a:off x="7301781" y="6041023"/>
            <a:ext cx="472547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1" b="1" dirty="0">
                <a:latin typeface="Helvetica" panose="020B0604020202020204" pitchFamily="34" charset="0"/>
                <a:cs typeface="Helvetica" panose="020B0604020202020204" pitchFamily="34" charset="0"/>
              </a:rPr>
              <a:t>0.5</a:t>
            </a:r>
            <a:endParaRPr lang="zh-TW" altLang="en-US" sz="10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1" name="文字方塊 110"/>
          <p:cNvSpPr txBox="1"/>
          <p:nvPr/>
        </p:nvSpPr>
        <p:spPr>
          <a:xfrm>
            <a:off x="7748367" y="6041025"/>
            <a:ext cx="442321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1" b="1" dirty="0">
                <a:latin typeface="Helvetica" panose="020B0604020202020204" pitchFamily="34" charset="0"/>
                <a:cs typeface="Helvetica" panose="020B0604020202020204" pitchFamily="34" charset="0"/>
              </a:rPr>
              <a:t>1.0</a:t>
            </a:r>
            <a:endParaRPr lang="zh-TW" altLang="en-US" sz="10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2" name="object 29"/>
          <p:cNvSpPr txBox="1"/>
          <p:nvPr/>
        </p:nvSpPr>
        <p:spPr>
          <a:xfrm>
            <a:off x="1927019" y="552300"/>
            <a:ext cx="306740" cy="284303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9" algn="ctr">
              <a:spcBef>
                <a:spcPts val="57"/>
              </a:spcBef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3" name="object 29"/>
          <p:cNvSpPr txBox="1"/>
          <p:nvPr/>
        </p:nvSpPr>
        <p:spPr>
          <a:xfrm>
            <a:off x="1960475" y="3346667"/>
            <a:ext cx="390441" cy="284303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9" algn="ctr">
              <a:spcBef>
                <a:spcPts val="57"/>
              </a:spcBef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4" name="文字方塊 113"/>
          <p:cNvSpPr txBox="1"/>
          <p:nvPr/>
        </p:nvSpPr>
        <p:spPr>
          <a:xfrm>
            <a:off x="3446748" y="873239"/>
            <a:ext cx="97652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WT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5" name="文字方塊 114"/>
          <p:cNvSpPr txBox="1"/>
          <p:nvPr/>
        </p:nvSpPr>
        <p:spPr>
          <a:xfrm>
            <a:off x="7986021" y="3163881"/>
            <a:ext cx="1416396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CBB staining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0" name="文字方塊 54"/>
          <p:cNvSpPr txBox="1"/>
          <p:nvPr/>
        </p:nvSpPr>
        <p:spPr>
          <a:xfrm>
            <a:off x="8214912" y="0"/>
            <a:ext cx="323850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Figure 6-figure supplement 2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71" name="直線單箭頭接點 70"/>
          <p:cNvCxnSpPr/>
          <p:nvPr/>
        </p:nvCxnSpPr>
        <p:spPr>
          <a:xfrm flipH="1">
            <a:off x="5699127" y="1946231"/>
            <a:ext cx="84433" cy="88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單箭頭接點 115"/>
          <p:cNvCxnSpPr/>
          <p:nvPr/>
        </p:nvCxnSpPr>
        <p:spPr>
          <a:xfrm flipH="1">
            <a:off x="5695584" y="2601903"/>
            <a:ext cx="84433" cy="88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文字方塊 119"/>
          <p:cNvSpPr txBox="1"/>
          <p:nvPr/>
        </p:nvSpPr>
        <p:spPr>
          <a:xfrm>
            <a:off x="9944388" y="1703909"/>
            <a:ext cx="97652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Claspin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21" name="直線單箭頭接點 120"/>
          <p:cNvCxnSpPr/>
          <p:nvPr/>
        </p:nvCxnSpPr>
        <p:spPr>
          <a:xfrm flipH="1">
            <a:off x="9902172" y="1854015"/>
            <a:ext cx="84433" cy="88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字方塊 116"/>
          <p:cNvSpPr txBox="1"/>
          <p:nvPr/>
        </p:nvSpPr>
        <p:spPr>
          <a:xfrm>
            <a:off x="3353045" y="1369044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8" name="文字方塊 117"/>
          <p:cNvSpPr txBox="1"/>
          <p:nvPr/>
        </p:nvSpPr>
        <p:spPr>
          <a:xfrm>
            <a:off x="3653891" y="136592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9" name="文字方塊 118"/>
          <p:cNvSpPr txBox="1"/>
          <p:nvPr/>
        </p:nvSpPr>
        <p:spPr>
          <a:xfrm>
            <a:off x="3935237" y="136592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2" name="文字方塊 121"/>
          <p:cNvSpPr txBox="1"/>
          <p:nvPr/>
        </p:nvSpPr>
        <p:spPr>
          <a:xfrm>
            <a:off x="4203137" y="136592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3" name="文字方塊 122"/>
          <p:cNvSpPr txBox="1"/>
          <p:nvPr/>
        </p:nvSpPr>
        <p:spPr>
          <a:xfrm>
            <a:off x="4503827" y="136592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4" name="文字方塊 123"/>
          <p:cNvSpPr txBox="1"/>
          <p:nvPr/>
        </p:nvSpPr>
        <p:spPr>
          <a:xfrm>
            <a:off x="4814606" y="136592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5" name="文字方塊 124"/>
          <p:cNvSpPr txBox="1"/>
          <p:nvPr/>
        </p:nvSpPr>
        <p:spPr>
          <a:xfrm>
            <a:off x="5104303" y="136592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6" name="文字方塊 125"/>
          <p:cNvSpPr txBox="1"/>
          <p:nvPr/>
        </p:nvSpPr>
        <p:spPr>
          <a:xfrm>
            <a:off x="5396051" y="136592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5" name="文字方塊 37"/>
          <p:cNvSpPr txBox="1"/>
          <p:nvPr/>
        </p:nvSpPr>
        <p:spPr>
          <a:xfrm>
            <a:off x="6619897" y="854189"/>
            <a:ext cx="97652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Claspin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6" name="文字方塊 39"/>
          <p:cNvSpPr txBox="1"/>
          <p:nvPr/>
        </p:nvSpPr>
        <p:spPr>
          <a:xfrm>
            <a:off x="8796452" y="854189"/>
            <a:ext cx="97652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1" b="1">
                <a:latin typeface="Helvetica" panose="020B0604020202020204" pitchFamily="34" charset="0"/>
                <a:cs typeface="Helvetica" panose="020B0604020202020204" pitchFamily="34" charset="0"/>
              </a:rPr>
              <a:t>ST27A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37" name="直線接點 40"/>
          <p:cNvCxnSpPr/>
          <p:nvPr/>
        </p:nvCxnSpPr>
        <p:spPr>
          <a:xfrm>
            <a:off x="7661882" y="1154420"/>
            <a:ext cx="9624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線接點 41"/>
          <p:cNvCxnSpPr/>
          <p:nvPr/>
        </p:nvCxnSpPr>
        <p:spPr>
          <a:xfrm>
            <a:off x="8819793" y="1154420"/>
            <a:ext cx="9624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文字方塊 42"/>
          <p:cNvSpPr txBox="1"/>
          <p:nvPr/>
        </p:nvSpPr>
        <p:spPr>
          <a:xfrm>
            <a:off x="6327742" y="1135030"/>
            <a:ext cx="12674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1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1(ng)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文字方塊 45"/>
          <p:cNvSpPr txBox="1"/>
          <p:nvPr/>
        </p:nvSpPr>
        <p:spPr>
          <a:xfrm>
            <a:off x="7564827" y="1172211"/>
            <a:ext cx="3289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1" name="文字方塊 90"/>
          <p:cNvSpPr txBox="1"/>
          <p:nvPr/>
        </p:nvSpPr>
        <p:spPr>
          <a:xfrm>
            <a:off x="7767545" y="1172211"/>
            <a:ext cx="49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0.25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2" name="文字方塊 91"/>
          <p:cNvSpPr txBox="1"/>
          <p:nvPr/>
        </p:nvSpPr>
        <p:spPr>
          <a:xfrm>
            <a:off x="8382624" y="1172211"/>
            <a:ext cx="412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1.0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3" name="文字方塊 92"/>
          <p:cNvSpPr txBox="1"/>
          <p:nvPr/>
        </p:nvSpPr>
        <p:spPr>
          <a:xfrm>
            <a:off x="8117003" y="1172211"/>
            <a:ext cx="440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4" name="文字方塊 93"/>
          <p:cNvSpPr txBox="1"/>
          <p:nvPr/>
        </p:nvSpPr>
        <p:spPr>
          <a:xfrm>
            <a:off x="8727983" y="1172211"/>
            <a:ext cx="3289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5" name="文字方塊 94"/>
          <p:cNvSpPr txBox="1"/>
          <p:nvPr/>
        </p:nvSpPr>
        <p:spPr>
          <a:xfrm>
            <a:off x="8903093" y="1172211"/>
            <a:ext cx="49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0.25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6" name="文字方塊 95"/>
          <p:cNvSpPr txBox="1"/>
          <p:nvPr/>
        </p:nvSpPr>
        <p:spPr>
          <a:xfrm>
            <a:off x="9252550" y="1172211"/>
            <a:ext cx="440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7" name="文字方塊 96"/>
          <p:cNvSpPr txBox="1"/>
          <p:nvPr/>
        </p:nvSpPr>
        <p:spPr>
          <a:xfrm>
            <a:off x="9547988" y="1172211"/>
            <a:ext cx="412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1.0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8" name="文字方塊 113"/>
          <p:cNvSpPr txBox="1"/>
          <p:nvPr/>
        </p:nvSpPr>
        <p:spPr>
          <a:xfrm>
            <a:off x="7644098" y="854189"/>
            <a:ext cx="976521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WT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9" name="文字方塊 116"/>
          <p:cNvSpPr txBox="1"/>
          <p:nvPr/>
        </p:nvSpPr>
        <p:spPr>
          <a:xfrm>
            <a:off x="7550395" y="1349994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0" name="文字方塊 117"/>
          <p:cNvSpPr txBox="1"/>
          <p:nvPr/>
        </p:nvSpPr>
        <p:spPr>
          <a:xfrm>
            <a:off x="7851241" y="134687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1" name="文字方塊 118"/>
          <p:cNvSpPr txBox="1"/>
          <p:nvPr/>
        </p:nvSpPr>
        <p:spPr>
          <a:xfrm>
            <a:off x="8132587" y="134687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2" name="文字方塊 121"/>
          <p:cNvSpPr txBox="1"/>
          <p:nvPr/>
        </p:nvSpPr>
        <p:spPr>
          <a:xfrm>
            <a:off x="8400487" y="134687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3" name="文字方塊 122"/>
          <p:cNvSpPr txBox="1"/>
          <p:nvPr/>
        </p:nvSpPr>
        <p:spPr>
          <a:xfrm>
            <a:off x="8701177" y="134687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4" name="文字方塊 123"/>
          <p:cNvSpPr txBox="1"/>
          <p:nvPr/>
        </p:nvSpPr>
        <p:spPr>
          <a:xfrm>
            <a:off x="9011956" y="134687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5" name="文字方塊 124"/>
          <p:cNvSpPr txBox="1"/>
          <p:nvPr/>
        </p:nvSpPr>
        <p:spPr>
          <a:xfrm>
            <a:off x="9301653" y="134687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6" name="文字方塊 125"/>
          <p:cNvSpPr txBox="1"/>
          <p:nvPr/>
        </p:nvSpPr>
        <p:spPr>
          <a:xfrm>
            <a:off x="9593401" y="1346872"/>
            <a:ext cx="225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26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11723</TotalTime>
  <Words>84</Words>
  <Application>Microsoft Office PowerPoint</Application>
  <PresentationFormat>寬螢幕</PresentationFormat>
  <Paragraphs>73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9" baseType="lpstr">
      <vt:lpstr>游ゴシック</vt:lpstr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369</cp:revision>
  <cp:lastPrinted>2018-10-24T02:13:50Z</cp:lastPrinted>
  <dcterms:created xsi:type="dcterms:W3CDTF">2017-03-02T06:29:48Z</dcterms:created>
  <dcterms:modified xsi:type="dcterms:W3CDTF">2019-11-29T10:45:07Z</dcterms:modified>
</cp:coreProperties>
</file>