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420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7713" autoAdjust="0"/>
  </p:normalViewPr>
  <p:slideViewPr>
    <p:cSldViewPr snapToGrid="0">
      <p:cViewPr varScale="1">
        <p:scale>
          <a:sx n="59" d="100"/>
          <a:sy n="59" d="100"/>
        </p:scale>
        <p:origin x="42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628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4351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147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177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900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4039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097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656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397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8503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8987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9957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5555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ject 29"/>
          <p:cNvSpPr txBox="1"/>
          <p:nvPr/>
        </p:nvSpPr>
        <p:spPr>
          <a:xfrm>
            <a:off x="2048605" y="1255025"/>
            <a:ext cx="306740" cy="2843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object 29"/>
          <p:cNvSpPr txBox="1"/>
          <p:nvPr/>
        </p:nvSpPr>
        <p:spPr>
          <a:xfrm>
            <a:off x="6351036" y="1248675"/>
            <a:ext cx="390440" cy="284303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/>
          <a:srcRect l="-1987" r="100000" b="16155"/>
          <a:stretch/>
        </p:blipFill>
        <p:spPr>
          <a:xfrm>
            <a:off x="6209826" y="1791621"/>
            <a:ext cx="86858" cy="2432918"/>
          </a:xfrm>
          <a:prstGeom prst="rect">
            <a:avLst/>
          </a:prstGeom>
        </p:spPr>
      </p:pic>
      <p:sp>
        <p:nvSpPr>
          <p:cNvPr id="9" name="文字方塊 54"/>
          <p:cNvSpPr txBox="1"/>
          <p:nvPr/>
        </p:nvSpPr>
        <p:spPr>
          <a:xfrm>
            <a:off x="8139358" y="366839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7-figure supplement 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4" name="直線單箭頭接點 13"/>
          <p:cNvCxnSpPr/>
          <p:nvPr/>
        </p:nvCxnSpPr>
        <p:spPr>
          <a:xfrm flipV="1">
            <a:off x="3328715" y="4321212"/>
            <a:ext cx="1488498" cy="6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V="1">
            <a:off x="4895798" y="4313445"/>
            <a:ext cx="748476" cy="4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>
          <a:xfrm>
            <a:off x="4668591" y="4123055"/>
            <a:ext cx="841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± HU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921261" y="4313444"/>
            <a:ext cx="8380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30 min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3691535" y="4313444"/>
            <a:ext cx="14427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90 min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2756327" y="4123055"/>
            <a:ext cx="1870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±XL-413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9442941" y="3989933"/>
            <a:ext cx="1870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1" name="直線單箭頭接點 20"/>
          <p:cNvCxnSpPr/>
          <p:nvPr/>
        </p:nvCxnSpPr>
        <p:spPr>
          <a:xfrm flipV="1">
            <a:off x="7309288" y="4200790"/>
            <a:ext cx="1488498" cy="6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 flipV="1">
            <a:off x="8876371" y="4193023"/>
            <a:ext cx="748476" cy="4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/>
          <p:cNvSpPr txBox="1"/>
          <p:nvPr/>
        </p:nvSpPr>
        <p:spPr>
          <a:xfrm>
            <a:off x="8649164" y="4002633"/>
            <a:ext cx="841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± HU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8901834" y="4193022"/>
            <a:ext cx="8380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30 min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7672108" y="4193022"/>
            <a:ext cx="14427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90 min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6736900" y="4002633"/>
            <a:ext cx="1870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±XL-413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 rotWithShape="1">
          <a:blip r:embed="rId4"/>
          <a:srcRect l="5170" t="17396" b="38033"/>
          <a:stretch/>
        </p:blipFill>
        <p:spPr>
          <a:xfrm>
            <a:off x="7021524" y="2317866"/>
            <a:ext cx="2592000" cy="33064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圖片 27"/>
          <p:cNvPicPr>
            <a:picLocks noChangeAspect="1"/>
          </p:cNvPicPr>
          <p:nvPr/>
        </p:nvPicPr>
        <p:blipFill rotWithShape="1">
          <a:blip r:embed="rId5"/>
          <a:srcRect t="24934" b="21121"/>
          <a:stretch/>
        </p:blipFill>
        <p:spPr>
          <a:xfrm>
            <a:off x="7019992" y="3545086"/>
            <a:ext cx="2592000" cy="2349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圖片 28"/>
          <p:cNvPicPr>
            <a:picLocks noChangeAspect="1"/>
          </p:cNvPicPr>
          <p:nvPr/>
        </p:nvPicPr>
        <p:blipFill rotWithShape="1">
          <a:blip r:embed="rId6"/>
          <a:srcRect l="2044" t="18426" r="2521"/>
          <a:stretch/>
        </p:blipFill>
        <p:spPr>
          <a:xfrm>
            <a:off x="7019992" y="3133444"/>
            <a:ext cx="2592000" cy="3171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圖片 29"/>
          <p:cNvPicPr>
            <a:picLocks noChangeAspect="1"/>
          </p:cNvPicPr>
          <p:nvPr/>
        </p:nvPicPr>
        <p:blipFill rotWithShape="1">
          <a:blip r:embed="rId7"/>
          <a:srcRect l="953" t="24736" b="28760"/>
          <a:stretch/>
        </p:blipFill>
        <p:spPr>
          <a:xfrm>
            <a:off x="7019992" y="2737829"/>
            <a:ext cx="2592000" cy="2712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文字方塊 30"/>
          <p:cNvSpPr txBox="1"/>
          <p:nvPr/>
        </p:nvSpPr>
        <p:spPr>
          <a:xfrm>
            <a:off x="8585814" y="3768003"/>
            <a:ext cx="1220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7215220" y="298372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1.00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8042690" y="298372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1.00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8854487" y="298372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1.00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7629613" y="298372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0.85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8477043" y="298372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0.96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9259413" y="298372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0.39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2887153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3121288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3355423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3589558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3823693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4057828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4291963" y="2091882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4526098" y="2089440"/>
            <a:ext cx="271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4731008" y="2088904"/>
            <a:ext cx="271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4886602" y="2085041"/>
            <a:ext cx="36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5122696" y="2094078"/>
            <a:ext cx="36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5337991" y="2082842"/>
            <a:ext cx="36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5709996" y="3162577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5709996" y="2771959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p-Chk1(S317)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5709996" y="2377540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文字方塊 66"/>
          <p:cNvSpPr txBox="1"/>
          <p:nvPr/>
        </p:nvSpPr>
        <p:spPr>
          <a:xfrm>
            <a:off x="6290861" y="1747520"/>
            <a:ext cx="989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8" name="文字方塊 67"/>
          <p:cNvSpPr txBox="1"/>
          <p:nvPr/>
        </p:nvSpPr>
        <p:spPr>
          <a:xfrm>
            <a:off x="6290861" y="1913266"/>
            <a:ext cx="8147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10 </a:t>
            </a:r>
            <a:r>
              <a:rPr lang="en-US" altLang="zh-TW" sz="800" b="1" dirty="0" err="1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XL413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文字方塊 68"/>
          <p:cNvSpPr txBox="1"/>
          <p:nvPr/>
        </p:nvSpPr>
        <p:spPr>
          <a:xfrm>
            <a:off x="5709996" y="3524313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8412301" y="1490205"/>
            <a:ext cx="1319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HCT15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文字方塊 70"/>
          <p:cNvSpPr txBox="1"/>
          <p:nvPr/>
        </p:nvSpPr>
        <p:spPr>
          <a:xfrm>
            <a:off x="7613984" y="1490205"/>
            <a:ext cx="1319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NUGC-3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2" name="文字方塊 71"/>
          <p:cNvSpPr txBox="1"/>
          <p:nvPr/>
        </p:nvSpPr>
        <p:spPr>
          <a:xfrm>
            <a:off x="6593077" y="1490205"/>
            <a:ext cx="1688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NCI-H1975-Luc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3" name="直線接點 72"/>
          <p:cNvCxnSpPr/>
          <p:nvPr/>
        </p:nvCxnSpPr>
        <p:spPr>
          <a:xfrm flipV="1">
            <a:off x="2957312" y="1708594"/>
            <a:ext cx="75799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/>
          <p:nvPr/>
        </p:nvCxnSpPr>
        <p:spPr>
          <a:xfrm flipV="1">
            <a:off x="3841991" y="1709227"/>
            <a:ext cx="75799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接點 74"/>
          <p:cNvCxnSpPr/>
          <p:nvPr/>
        </p:nvCxnSpPr>
        <p:spPr>
          <a:xfrm flipV="1">
            <a:off x="4745641" y="1706064"/>
            <a:ext cx="75799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接點 75"/>
          <p:cNvCxnSpPr/>
          <p:nvPr/>
        </p:nvCxnSpPr>
        <p:spPr>
          <a:xfrm flipV="1">
            <a:off x="7084897" y="1763531"/>
            <a:ext cx="75799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接點 76"/>
          <p:cNvCxnSpPr/>
          <p:nvPr/>
        </p:nvCxnSpPr>
        <p:spPr>
          <a:xfrm flipV="1">
            <a:off x="7870927" y="1764163"/>
            <a:ext cx="75799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接點 77"/>
          <p:cNvCxnSpPr/>
          <p:nvPr/>
        </p:nvCxnSpPr>
        <p:spPr>
          <a:xfrm flipV="1">
            <a:off x="8721460" y="1761001"/>
            <a:ext cx="757996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字方塊 78"/>
          <p:cNvSpPr txBox="1"/>
          <p:nvPr/>
        </p:nvSpPr>
        <p:spPr>
          <a:xfrm>
            <a:off x="1536778" y="3195905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文字方塊 79"/>
          <p:cNvSpPr txBox="1"/>
          <p:nvPr/>
        </p:nvSpPr>
        <p:spPr>
          <a:xfrm>
            <a:off x="1536778" y="2763552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p-Chk1(S317)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1536778" y="2394533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2" name="文字方塊 81"/>
          <p:cNvSpPr txBox="1"/>
          <p:nvPr/>
        </p:nvSpPr>
        <p:spPr>
          <a:xfrm>
            <a:off x="2108499" y="1705043"/>
            <a:ext cx="9897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文字方塊 82"/>
          <p:cNvSpPr txBox="1"/>
          <p:nvPr/>
        </p:nvSpPr>
        <p:spPr>
          <a:xfrm>
            <a:off x="2108499" y="1870789"/>
            <a:ext cx="16875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10 </a:t>
            </a:r>
            <a:r>
              <a:rPr lang="en-US" altLang="zh-TW" sz="800" b="1" dirty="0" err="1"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XL413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文字方塊 83"/>
          <p:cNvSpPr txBox="1"/>
          <p:nvPr/>
        </p:nvSpPr>
        <p:spPr>
          <a:xfrm>
            <a:off x="1536778" y="3645066"/>
            <a:ext cx="13382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文字方塊 84"/>
          <p:cNvSpPr txBox="1"/>
          <p:nvPr/>
        </p:nvSpPr>
        <p:spPr>
          <a:xfrm>
            <a:off x="3023364" y="300519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1.00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3942386" y="300519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1.00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文字方塊 86"/>
          <p:cNvSpPr txBox="1"/>
          <p:nvPr/>
        </p:nvSpPr>
        <p:spPr>
          <a:xfrm>
            <a:off x="4891905" y="300519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1.00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8" name="文字方塊 87"/>
          <p:cNvSpPr txBox="1"/>
          <p:nvPr/>
        </p:nvSpPr>
        <p:spPr>
          <a:xfrm>
            <a:off x="3462841" y="300519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0.68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>
            <a:off x="4428527" y="300519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0.75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0" name="文字方塊 89"/>
          <p:cNvSpPr txBox="1"/>
          <p:nvPr/>
        </p:nvSpPr>
        <p:spPr>
          <a:xfrm>
            <a:off x="5348038" y="3005193"/>
            <a:ext cx="4880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0.76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2951305" y="1458455"/>
            <a:ext cx="7351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HL60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文字方塊 91"/>
          <p:cNvSpPr txBox="1"/>
          <p:nvPr/>
        </p:nvSpPr>
        <p:spPr>
          <a:xfrm>
            <a:off x="4478114" y="1458455"/>
            <a:ext cx="1319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KM12-Luc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文字方塊 92"/>
          <p:cNvSpPr txBox="1"/>
          <p:nvPr/>
        </p:nvSpPr>
        <p:spPr>
          <a:xfrm>
            <a:off x="3531869" y="1458455"/>
            <a:ext cx="1319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SK-BR-3-Luc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文字方塊 93"/>
          <p:cNvSpPr txBox="1"/>
          <p:nvPr/>
        </p:nvSpPr>
        <p:spPr>
          <a:xfrm>
            <a:off x="7672840" y="1921686"/>
            <a:ext cx="3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文字方塊 94"/>
          <p:cNvSpPr txBox="1"/>
          <p:nvPr/>
        </p:nvSpPr>
        <p:spPr>
          <a:xfrm>
            <a:off x="7046659" y="1921686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7448144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文字方塊 96"/>
          <p:cNvSpPr txBox="1"/>
          <p:nvPr/>
        </p:nvSpPr>
        <p:spPr>
          <a:xfrm>
            <a:off x="7054247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文字方塊 97"/>
          <p:cNvSpPr txBox="1"/>
          <p:nvPr/>
        </p:nvSpPr>
        <p:spPr>
          <a:xfrm>
            <a:off x="7661134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文字方塊 98"/>
          <p:cNvSpPr txBox="1"/>
          <p:nvPr/>
        </p:nvSpPr>
        <p:spPr>
          <a:xfrm>
            <a:off x="7234233" y="1921686"/>
            <a:ext cx="394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0" name="文字方塊 99"/>
          <p:cNvSpPr txBox="1"/>
          <p:nvPr/>
        </p:nvSpPr>
        <p:spPr>
          <a:xfrm>
            <a:off x="7453053" y="1921686"/>
            <a:ext cx="382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1" name="文字方塊 100"/>
          <p:cNvSpPr txBox="1"/>
          <p:nvPr/>
        </p:nvSpPr>
        <p:spPr>
          <a:xfrm>
            <a:off x="7223532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2" name="文字方塊 101"/>
          <p:cNvSpPr txBox="1"/>
          <p:nvPr/>
        </p:nvSpPr>
        <p:spPr>
          <a:xfrm>
            <a:off x="8498290" y="1921686"/>
            <a:ext cx="3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3" name="文字方塊 102"/>
          <p:cNvSpPr txBox="1"/>
          <p:nvPr/>
        </p:nvSpPr>
        <p:spPr>
          <a:xfrm>
            <a:off x="7872110" y="1921686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文字方塊 103"/>
          <p:cNvSpPr txBox="1"/>
          <p:nvPr/>
        </p:nvSpPr>
        <p:spPr>
          <a:xfrm>
            <a:off x="8277386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文字方塊 104"/>
          <p:cNvSpPr txBox="1"/>
          <p:nvPr/>
        </p:nvSpPr>
        <p:spPr>
          <a:xfrm>
            <a:off x="7872110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文字方塊 105"/>
          <p:cNvSpPr txBox="1"/>
          <p:nvPr/>
        </p:nvSpPr>
        <p:spPr>
          <a:xfrm>
            <a:off x="8497964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文字方塊 106"/>
          <p:cNvSpPr txBox="1"/>
          <p:nvPr/>
        </p:nvSpPr>
        <p:spPr>
          <a:xfrm>
            <a:off x="8063476" y="1921686"/>
            <a:ext cx="394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文字方塊 107"/>
          <p:cNvSpPr txBox="1"/>
          <p:nvPr/>
        </p:nvSpPr>
        <p:spPr>
          <a:xfrm>
            <a:off x="8286086" y="1921686"/>
            <a:ext cx="382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9" name="文字方塊 108"/>
          <p:cNvSpPr txBox="1"/>
          <p:nvPr/>
        </p:nvSpPr>
        <p:spPr>
          <a:xfrm>
            <a:off x="8041394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0" name="文字方塊 109"/>
          <p:cNvSpPr txBox="1"/>
          <p:nvPr/>
        </p:nvSpPr>
        <p:spPr>
          <a:xfrm>
            <a:off x="9318389" y="1921686"/>
            <a:ext cx="3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1" name="文字方塊 110"/>
          <p:cNvSpPr txBox="1"/>
          <p:nvPr/>
        </p:nvSpPr>
        <p:spPr>
          <a:xfrm>
            <a:off x="8692209" y="1921686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" name="文字方塊 111"/>
          <p:cNvSpPr txBox="1"/>
          <p:nvPr/>
        </p:nvSpPr>
        <p:spPr>
          <a:xfrm>
            <a:off x="9108867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3" name="文字方塊 112"/>
          <p:cNvSpPr txBox="1"/>
          <p:nvPr/>
        </p:nvSpPr>
        <p:spPr>
          <a:xfrm>
            <a:off x="8695999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4" name="文字方塊 113"/>
          <p:cNvSpPr txBox="1"/>
          <p:nvPr/>
        </p:nvSpPr>
        <p:spPr>
          <a:xfrm>
            <a:off x="9318061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文字方塊 114"/>
          <p:cNvSpPr txBox="1"/>
          <p:nvPr/>
        </p:nvSpPr>
        <p:spPr>
          <a:xfrm>
            <a:off x="8879782" y="1921686"/>
            <a:ext cx="394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文字方塊 115"/>
          <p:cNvSpPr txBox="1"/>
          <p:nvPr/>
        </p:nvSpPr>
        <p:spPr>
          <a:xfrm>
            <a:off x="9102393" y="1921686"/>
            <a:ext cx="382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7" name="文字方塊 116"/>
          <p:cNvSpPr txBox="1"/>
          <p:nvPr/>
        </p:nvSpPr>
        <p:spPr>
          <a:xfrm>
            <a:off x="8872873" y="175970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8" name="文字方塊 117"/>
          <p:cNvSpPr txBox="1"/>
          <p:nvPr/>
        </p:nvSpPr>
        <p:spPr>
          <a:xfrm>
            <a:off x="3520237" y="1913896"/>
            <a:ext cx="3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9" name="文字方塊 118"/>
          <p:cNvSpPr txBox="1"/>
          <p:nvPr/>
        </p:nvSpPr>
        <p:spPr>
          <a:xfrm>
            <a:off x="2894056" y="1913896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0" name="文字方塊 119"/>
          <p:cNvSpPr txBox="1"/>
          <p:nvPr/>
        </p:nvSpPr>
        <p:spPr>
          <a:xfrm>
            <a:off x="2901644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1" name="文字方塊 120"/>
          <p:cNvSpPr txBox="1"/>
          <p:nvPr/>
        </p:nvSpPr>
        <p:spPr>
          <a:xfrm>
            <a:off x="3508531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文字方塊 121"/>
          <p:cNvSpPr txBox="1"/>
          <p:nvPr/>
        </p:nvSpPr>
        <p:spPr>
          <a:xfrm>
            <a:off x="3081630" y="1913896"/>
            <a:ext cx="394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3" name="文字方塊 122"/>
          <p:cNvSpPr txBox="1"/>
          <p:nvPr/>
        </p:nvSpPr>
        <p:spPr>
          <a:xfrm>
            <a:off x="3300450" y="1913896"/>
            <a:ext cx="382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文字方塊 123"/>
          <p:cNvSpPr txBox="1"/>
          <p:nvPr/>
        </p:nvSpPr>
        <p:spPr>
          <a:xfrm>
            <a:off x="3070929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文字方塊 124"/>
          <p:cNvSpPr txBox="1"/>
          <p:nvPr/>
        </p:nvSpPr>
        <p:spPr>
          <a:xfrm>
            <a:off x="4231862" y="1913896"/>
            <a:ext cx="3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6" name="文字方塊 125"/>
          <p:cNvSpPr txBox="1"/>
          <p:nvPr/>
        </p:nvSpPr>
        <p:spPr>
          <a:xfrm>
            <a:off x="3799185" y="1913896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文字方塊 126"/>
          <p:cNvSpPr txBox="1"/>
          <p:nvPr/>
        </p:nvSpPr>
        <p:spPr>
          <a:xfrm>
            <a:off x="3799185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8" name="文字方塊 127"/>
          <p:cNvSpPr txBox="1"/>
          <p:nvPr/>
        </p:nvSpPr>
        <p:spPr>
          <a:xfrm>
            <a:off x="4470570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9" name="文字方塊 128"/>
          <p:cNvSpPr txBox="1"/>
          <p:nvPr/>
        </p:nvSpPr>
        <p:spPr>
          <a:xfrm>
            <a:off x="4001934" y="1913896"/>
            <a:ext cx="394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0" name="文字方塊 129"/>
          <p:cNvSpPr txBox="1"/>
          <p:nvPr/>
        </p:nvSpPr>
        <p:spPr>
          <a:xfrm>
            <a:off x="4474961" y="1913896"/>
            <a:ext cx="382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1" name="文字方塊 130"/>
          <p:cNvSpPr txBox="1"/>
          <p:nvPr/>
        </p:nvSpPr>
        <p:spPr>
          <a:xfrm>
            <a:off x="3979852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2" name="文字方塊 131"/>
          <p:cNvSpPr txBox="1"/>
          <p:nvPr/>
        </p:nvSpPr>
        <p:spPr>
          <a:xfrm>
            <a:off x="5131488" y="1920891"/>
            <a:ext cx="3183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" name="文字方塊 132"/>
          <p:cNvSpPr txBox="1"/>
          <p:nvPr/>
        </p:nvSpPr>
        <p:spPr>
          <a:xfrm>
            <a:off x="4683785" y="1913896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4683781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5" name="文字方塊 134"/>
          <p:cNvSpPr txBox="1"/>
          <p:nvPr/>
        </p:nvSpPr>
        <p:spPr>
          <a:xfrm>
            <a:off x="5355169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6" name="文字方塊 135"/>
          <p:cNvSpPr txBox="1"/>
          <p:nvPr/>
        </p:nvSpPr>
        <p:spPr>
          <a:xfrm>
            <a:off x="4882741" y="1913896"/>
            <a:ext cx="3945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7" name="文字方塊 136"/>
          <p:cNvSpPr txBox="1"/>
          <p:nvPr/>
        </p:nvSpPr>
        <p:spPr>
          <a:xfrm>
            <a:off x="5370718" y="1913896"/>
            <a:ext cx="382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8" name="文字方塊 137"/>
          <p:cNvSpPr txBox="1"/>
          <p:nvPr/>
        </p:nvSpPr>
        <p:spPr>
          <a:xfrm>
            <a:off x="4883420" y="1751917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9" name="文字方塊 138"/>
          <p:cNvSpPr txBox="1"/>
          <p:nvPr/>
        </p:nvSpPr>
        <p:spPr>
          <a:xfrm>
            <a:off x="3302735" y="1743889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文字方塊 139"/>
          <p:cNvSpPr txBox="1"/>
          <p:nvPr/>
        </p:nvSpPr>
        <p:spPr>
          <a:xfrm>
            <a:off x="4248282" y="1741114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1" name="文字方塊 140"/>
          <p:cNvSpPr txBox="1"/>
          <p:nvPr/>
        </p:nvSpPr>
        <p:spPr>
          <a:xfrm>
            <a:off x="5145838" y="1745021"/>
            <a:ext cx="3386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3" name="文字方塊 142"/>
          <p:cNvSpPr txBox="1"/>
          <p:nvPr/>
        </p:nvSpPr>
        <p:spPr>
          <a:xfrm>
            <a:off x="4623582" y="3951717"/>
            <a:ext cx="12202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44" name="圖片 143"/>
          <p:cNvPicPr>
            <a:picLocks noChangeAspect="1"/>
          </p:cNvPicPr>
          <p:nvPr/>
        </p:nvPicPr>
        <p:blipFill rotWithShape="1">
          <a:blip r:embed="rId8"/>
          <a:srcRect t="-1" r="24934" b="6540"/>
          <a:stretch/>
        </p:blipFill>
        <p:spPr>
          <a:xfrm>
            <a:off x="2856814" y="3623660"/>
            <a:ext cx="2779147" cy="35198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5" name="圖片 144"/>
          <p:cNvPicPr>
            <a:picLocks noChangeAspect="1"/>
          </p:cNvPicPr>
          <p:nvPr/>
        </p:nvPicPr>
        <p:blipFill rotWithShape="1">
          <a:blip r:embed="rId9"/>
          <a:srcRect t="6337" r="26790"/>
          <a:stretch/>
        </p:blipFill>
        <p:spPr>
          <a:xfrm>
            <a:off x="2851134" y="3163483"/>
            <a:ext cx="2779147" cy="2813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6" name="圖片 145"/>
          <p:cNvPicPr>
            <a:picLocks noChangeAspect="1"/>
          </p:cNvPicPr>
          <p:nvPr/>
        </p:nvPicPr>
        <p:blipFill rotWithShape="1">
          <a:blip r:embed="rId10"/>
          <a:srcRect r="24625" b="-2876"/>
          <a:stretch/>
        </p:blipFill>
        <p:spPr>
          <a:xfrm>
            <a:off x="2856813" y="2341264"/>
            <a:ext cx="2767788" cy="3224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7" name="圖片 146"/>
          <p:cNvPicPr>
            <a:picLocks noChangeAspect="1"/>
          </p:cNvPicPr>
          <p:nvPr/>
        </p:nvPicPr>
        <p:blipFill rotWithShape="1">
          <a:blip r:embed="rId11"/>
          <a:srcRect l="7991" t="-3523" r="22372"/>
          <a:stretch/>
        </p:blipFill>
        <p:spPr>
          <a:xfrm>
            <a:off x="2856814" y="2731833"/>
            <a:ext cx="2779147" cy="3265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2" name="文字方塊 37"/>
          <p:cNvSpPr txBox="1"/>
          <p:nvPr/>
        </p:nvSpPr>
        <p:spPr>
          <a:xfrm>
            <a:off x="7020948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8" name="文字方塊 38"/>
          <p:cNvSpPr txBox="1"/>
          <p:nvPr/>
        </p:nvSpPr>
        <p:spPr>
          <a:xfrm>
            <a:off x="7236251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9" name="文字方塊 39"/>
          <p:cNvSpPr txBox="1"/>
          <p:nvPr/>
        </p:nvSpPr>
        <p:spPr>
          <a:xfrm>
            <a:off x="7456691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文字方塊 40"/>
          <p:cNvSpPr txBox="1"/>
          <p:nvPr/>
        </p:nvSpPr>
        <p:spPr>
          <a:xfrm>
            <a:off x="7650573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1" name="文字方塊 41"/>
          <p:cNvSpPr txBox="1"/>
          <p:nvPr/>
        </p:nvSpPr>
        <p:spPr>
          <a:xfrm>
            <a:off x="7866984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2" name="文字方塊 42"/>
          <p:cNvSpPr txBox="1"/>
          <p:nvPr/>
        </p:nvSpPr>
        <p:spPr>
          <a:xfrm>
            <a:off x="8083630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" name="文字方塊 43"/>
          <p:cNvSpPr txBox="1"/>
          <p:nvPr/>
        </p:nvSpPr>
        <p:spPr>
          <a:xfrm>
            <a:off x="8301619" y="20794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4" name="文字方塊 44"/>
          <p:cNvSpPr txBox="1"/>
          <p:nvPr/>
        </p:nvSpPr>
        <p:spPr>
          <a:xfrm>
            <a:off x="8513131" y="2079488"/>
            <a:ext cx="271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5" name="文字方塊 45"/>
          <p:cNvSpPr txBox="1"/>
          <p:nvPr/>
        </p:nvSpPr>
        <p:spPr>
          <a:xfrm>
            <a:off x="8686478" y="2079488"/>
            <a:ext cx="271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6" name="文字方塊 46"/>
          <p:cNvSpPr txBox="1"/>
          <p:nvPr/>
        </p:nvSpPr>
        <p:spPr>
          <a:xfrm>
            <a:off x="8868786" y="2079488"/>
            <a:ext cx="36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7" name="文字方塊 47"/>
          <p:cNvSpPr txBox="1"/>
          <p:nvPr/>
        </p:nvSpPr>
        <p:spPr>
          <a:xfrm>
            <a:off x="9082037" y="2079488"/>
            <a:ext cx="36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8" name="文字方塊 48"/>
          <p:cNvSpPr txBox="1"/>
          <p:nvPr/>
        </p:nvSpPr>
        <p:spPr>
          <a:xfrm>
            <a:off x="9284553" y="2079488"/>
            <a:ext cx="360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9" name="文字方塊 19"/>
          <p:cNvSpPr txBox="1"/>
          <p:nvPr/>
        </p:nvSpPr>
        <p:spPr>
          <a:xfrm>
            <a:off x="5277341" y="4110583"/>
            <a:ext cx="18704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11743</TotalTime>
  <Words>143</Words>
  <Application>Microsoft Office PowerPoint</Application>
  <PresentationFormat>寬螢幕</PresentationFormat>
  <Paragraphs>118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371</cp:revision>
  <cp:lastPrinted>2018-10-24T02:13:50Z</cp:lastPrinted>
  <dcterms:created xsi:type="dcterms:W3CDTF">2017-03-02T06:29:48Z</dcterms:created>
  <dcterms:modified xsi:type="dcterms:W3CDTF">2019-11-29T10:45:57Z</dcterms:modified>
</cp:coreProperties>
</file>