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"/>
  </p:notesMasterIdLst>
  <p:handoutMasterIdLst>
    <p:handoutMasterId r:id="rId4"/>
  </p:handoutMasterIdLst>
  <p:sldIdLst>
    <p:sldId id="360" r:id="rId2"/>
  </p:sldIdLst>
  <p:sldSz cx="12192000" cy="6858000"/>
  <p:notesSz cx="9872663" cy="67421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CCCC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6" autoAdjust="0"/>
    <p:restoredTop sz="88808" autoAdjust="0"/>
  </p:normalViewPr>
  <p:slideViewPr>
    <p:cSldViewPr snapToGrid="0">
      <p:cViewPr varScale="1">
        <p:scale>
          <a:sx n="60" d="100"/>
          <a:sy n="60" d="100"/>
        </p:scale>
        <p:origin x="372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5592224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26352357-0CA9-4B04-B5DC-78E9B5A91422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5592224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32B6E3FF-4BAD-4526-8C23-DD609F2F18D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0328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5592224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6BFE73A2-03C7-44A9-A908-CFCBED337FB6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914650" y="842963"/>
            <a:ext cx="4043363" cy="22748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3" rIns="91427" bIns="45713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987267" y="3244643"/>
            <a:ext cx="7898130" cy="2654707"/>
          </a:xfrm>
          <a:prstGeom prst="rect">
            <a:avLst/>
          </a:prstGeom>
        </p:spPr>
        <p:txBody>
          <a:bodyPr vert="horz" lIns="91427" tIns="45713" rIns="91427" bIns="45713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5592224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55B982B5-07D1-4ACB-A907-4E8FA743196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6054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2925763" y="849313"/>
            <a:ext cx="4075112" cy="229393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zh-TW" dirty="0"/>
              <a:t> </a:t>
            </a:r>
            <a:r>
              <a:rPr lang="en-US" altLang="zh-TW" b="1" dirty="0"/>
              <a:t>Supplementary Fig. S6. Estimation of molecule numbers of Cdc7 and CK1 in various cell lines. </a:t>
            </a:r>
            <a:r>
              <a:rPr lang="en-US" altLang="zh-TW" dirty="0"/>
              <a:t>5x10</a:t>
            </a:r>
            <a:r>
              <a:rPr lang="en-US" altLang="zh-TW" baseline="30000" dirty="0"/>
              <a:t>4 </a:t>
            </a:r>
            <a:r>
              <a:rPr lang="en-US" altLang="zh-TW" dirty="0"/>
              <a:t>293T, HeLa, HCT116, U2OS and NHDF cells and indicated amount of purified CDC7 and CK1g1 proteins were analyzed by western blotting with indicated antibodies.</a:t>
            </a:r>
            <a:endParaRPr lang="zh-TW" altLang="zh-TW" dirty="0"/>
          </a:p>
          <a:p>
            <a:r>
              <a:rPr lang="en-US" altLang="zh-TW" dirty="0"/>
              <a:t> 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982B5-07D1-4ACB-A907-4E8FA7431969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30857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4629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6105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9574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5735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0244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0097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4418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36108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24145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60501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982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77870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字方塊 54"/>
          <p:cNvSpPr txBox="1"/>
          <p:nvPr/>
        </p:nvSpPr>
        <p:spPr>
          <a:xfrm>
            <a:off x="8059355" y="0"/>
            <a:ext cx="323850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0" b="1" dirty="0">
                <a:latin typeface="Helvetica" panose="020B0604020202020204" pitchFamily="34" charset="0"/>
                <a:cs typeface="Helvetica" panose="020B0604020202020204" pitchFamily="34" charset="0"/>
              </a:rPr>
              <a:t>Figure 7-figure supplement 2</a:t>
            </a:r>
            <a:endParaRPr lang="zh-TW" altLang="en-US" sz="13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" name="文字方塊 28"/>
          <p:cNvSpPr txBox="1"/>
          <p:nvPr/>
        </p:nvSpPr>
        <p:spPr>
          <a:xfrm>
            <a:off x="6583142" y="3983798"/>
            <a:ext cx="2165324" cy="253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HeLa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" name="文字方塊 29"/>
          <p:cNvSpPr txBox="1"/>
          <p:nvPr/>
        </p:nvSpPr>
        <p:spPr>
          <a:xfrm>
            <a:off x="6583143" y="4166910"/>
            <a:ext cx="19105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HCT116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" name="文字方塊 30"/>
          <p:cNvSpPr txBox="1"/>
          <p:nvPr/>
        </p:nvSpPr>
        <p:spPr>
          <a:xfrm>
            <a:off x="6583142" y="4342620"/>
            <a:ext cx="2131750" cy="253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U2OS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" name="文字方塊 31"/>
          <p:cNvSpPr txBox="1"/>
          <p:nvPr/>
        </p:nvSpPr>
        <p:spPr>
          <a:xfrm>
            <a:off x="6583142" y="3800686"/>
            <a:ext cx="1696566" cy="253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293T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" name="文字方塊 32"/>
          <p:cNvSpPr txBox="1"/>
          <p:nvPr/>
        </p:nvSpPr>
        <p:spPr>
          <a:xfrm>
            <a:off x="6583142" y="4525731"/>
            <a:ext cx="1696566" cy="253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NHDF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" name="文字方塊 33"/>
          <p:cNvSpPr txBox="1"/>
          <p:nvPr/>
        </p:nvSpPr>
        <p:spPr>
          <a:xfrm>
            <a:off x="6583142" y="2273172"/>
            <a:ext cx="560608" cy="253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HeLa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" name="文字方塊 34"/>
          <p:cNvSpPr txBox="1"/>
          <p:nvPr/>
        </p:nvSpPr>
        <p:spPr>
          <a:xfrm>
            <a:off x="6583142" y="2456265"/>
            <a:ext cx="8035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HCT116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6" name="文字方塊 35"/>
          <p:cNvSpPr txBox="1"/>
          <p:nvPr/>
        </p:nvSpPr>
        <p:spPr>
          <a:xfrm>
            <a:off x="6583142" y="2631955"/>
            <a:ext cx="680608" cy="253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U2OS       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7" name="文字方塊 36"/>
          <p:cNvSpPr txBox="1"/>
          <p:nvPr/>
        </p:nvSpPr>
        <p:spPr>
          <a:xfrm>
            <a:off x="6583142" y="2090081"/>
            <a:ext cx="611408" cy="253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293T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8" name="文字方塊 37"/>
          <p:cNvSpPr txBox="1"/>
          <p:nvPr/>
        </p:nvSpPr>
        <p:spPr>
          <a:xfrm>
            <a:off x="6583143" y="2815046"/>
            <a:ext cx="803575" cy="253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NHDF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9" name="文字方塊 38"/>
          <p:cNvSpPr txBox="1"/>
          <p:nvPr/>
        </p:nvSpPr>
        <p:spPr>
          <a:xfrm>
            <a:off x="6518151" y="1874890"/>
            <a:ext cx="1561916" cy="253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Cdc7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0" name="文字方塊 39"/>
          <p:cNvSpPr txBox="1"/>
          <p:nvPr/>
        </p:nvSpPr>
        <p:spPr>
          <a:xfrm>
            <a:off x="6518151" y="3576238"/>
            <a:ext cx="10728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CK1</a:t>
            </a:r>
            <a:r>
              <a:rPr lang="en-US" altLang="zh-TW" sz="10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1" name="直線接點 40"/>
          <p:cNvCxnSpPr/>
          <p:nvPr/>
        </p:nvCxnSpPr>
        <p:spPr>
          <a:xfrm flipV="1">
            <a:off x="6619315" y="2088864"/>
            <a:ext cx="1061215" cy="196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接點 41"/>
          <p:cNvCxnSpPr/>
          <p:nvPr/>
        </p:nvCxnSpPr>
        <p:spPr>
          <a:xfrm flipV="1">
            <a:off x="6619315" y="3803364"/>
            <a:ext cx="1061215" cy="196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接點 42"/>
          <p:cNvCxnSpPr/>
          <p:nvPr/>
        </p:nvCxnSpPr>
        <p:spPr>
          <a:xfrm flipV="1">
            <a:off x="5230203" y="3604304"/>
            <a:ext cx="617179" cy="196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接點 43"/>
          <p:cNvCxnSpPr/>
          <p:nvPr/>
        </p:nvCxnSpPr>
        <p:spPr>
          <a:xfrm flipV="1">
            <a:off x="5215734" y="1686128"/>
            <a:ext cx="617179" cy="196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接點 44"/>
          <p:cNvCxnSpPr/>
          <p:nvPr/>
        </p:nvCxnSpPr>
        <p:spPr>
          <a:xfrm flipV="1">
            <a:off x="3967988" y="1686128"/>
            <a:ext cx="1093371" cy="196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接點 45"/>
          <p:cNvCxnSpPr/>
          <p:nvPr/>
        </p:nvCxnSpPr>
        <p:spPr>
          <a:xfrm flipV="1">
            <a:off x="4011032" y="3604304"/>
            <a:ext cx="1093371" cy="196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字方塊 46"/>
          <p:cNvSpPr txBox="1"/>
          <p:nvPr/>
        </p:nvSpPr>
        <p:spPr>
          <a:xfrm>
            <a:off x="7282662" y="3979364"/>
            <a:ext cx="15521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>
                <a:latin typeface="Helvetica" panose="020B0604020202020204" pitchFamily="34" charset="0"/>
                <a:cs typeface="Helvetica" panose="020B0604020202020204" pitchFamily="34" charset="0"/>
              </a:rPr>
              <a:t>7.58±2.08 x10^5/cell 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8" name="文字方塊 47"/>
          <p:cNvSpPr txBox="1"/>
          <p:nvPr/>
        </p:nvSpPr>
        <p:spPr>
          <a:xfrm>
            <a:off x="7282662" y="4162475"/>
            <a:ext cx="14955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>
                <a:latin typeface="Helvetica" panose="020B0604020202020204" pitchFamily="34" charset="0"/>
                <a:cs typeface="Helvetica" panose="020B0604020202020204" pitchFamily="34" charset="0"/>
              </a:rPr>
              <a:t>4.27± 2.38 x10^5/cell 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9" name="文字方塊 48"/>
          <p:cNvSpPr txBox="1"/>
          <p:nvPr/>
        </p:nvSpPr>
        <p:spPr>
          <a:xfrm>
            <a:off x="7282662" y="4338186"/>
            <a:ext cx="15870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>
                <a:latin typeface="Helvetica" panose="020B0604020202020204" pitchFamily="34" charset="0"/>
                <a:cs typeface="Helvetica" panose="020B0604020202020204" pitchFamily="34" charset="0"/>
              </a:rPr>
              <a:t>3.26±0.93 x10^5/cell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0" name="文字方塊 49"/>
          <p:cNvSpPr txBox="1"/>
          <p:nvPr/>
        </p:nvSpPr>
        <p:spPr>
          <a:xfrm>
            <a:off x="7282662" y="3796252"/>
            <a:ext cx="13777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>
                <a:latin typeface="Helvetica" panose="020B0604020202020204" pitchFamily="34" charset="0"/>
                <a:cs typeface="Helvetica" panose="020B0604020202020204" pitchFamily="34" charset="0"/>
              </a:rPr>
              <a:t>1.95± 0.52 x10^5/cell </a:t>
            </a:r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          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1" name="文字方塊 50"/>
          <p:cNvSpPr txBox="1"/>
          <p:nvPr/>
        </p:nvSpPr>
        <p:spPr>
          <a:xfrm>
            <a:off x="7282662" y="4521297"/>
            <a:ext cx="13777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>
                <a:latin typeface="Helvetica" panose="020B0604020202020204" pitchFamily="34" charset="0"/>
                <a:cs typeface="Helvetica" panose="020B0604020202020204" pitchFamily="34" charset="0"/>
              </a:rPr>
              <a:t>1.65±0.06 x10^5/cell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2" name="文字方塊 51"/>
          <p:cNvSpPr txBox="1"/>
          <p:nvPr/>
        </p:nvSpPr>
        <p:spPr>
          <a:xfrm>
            <a:off x="7290294" y="2268906"/>
            <a:ext cx="14245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>
                <a:latin typeface="Helvetica" panose="020B0604020202020204" pitchFamily="34" charset="0"/>
                <a:cs typeface="Helvetica" panose="020B0604020202020204" pitchFamily="34" charset="0"/>
              </a:rPr>
              <a:t>2.52±1.70 x10^6/cell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3" name="文字方塊 52"/>
          <p:cNvSpPr txBox="1"/>
          <p:nvPr/>
        </p:nvSpPr>
        <p:spPr>
          <a:xfrm>
            <a:off x="7290294" y="2451998"/>
            <a:ext cx="16300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>
                <a:latin typeface="Helvetica" panose="020B0604020202020204" pitchFamily="34" charset="0"/>
                <a:cs typeface="Helvetica" panose="020B0604020202020204" pitchFamily="34" charset="0"/>
              </a:rPr>
              <a:t>1.92±1.05 x10^6/cell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4" name="文字方塊 53"/>
          <p:cNvSpPr txBox="1"/>
          <p:nvPr/>
        </p:nvSpPr>
        <p:spPr>
          <a:xfrm>
            <a:off x="7290294" y="2627689"/>
            <a:ext cx="14707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>
                <a:latin typeface="Helvetica" panose="020B0604020202020204" pitchFamily="34" charset="0"/>
                <a:cs typeface="Helvetica" panose="020B0604020202020204" pitchFamily="34" charset="0"/>
              </a:rPr>
              <a:t>2.38±0.41 x10^6/cell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5" name="文字方塊 54"/>
          <p:cNvSpPr txBox="1"/>
          <p:nvPr/>
        </p:nvSpPr>
        <p:spPr>
          <a:xfrm>
            <a:off x="7290294" y="2085815"/>
            <a:ext cx="1433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>
                <a:latin typeface="Helvetica" panose="020B0604020202020204" pitchFamily="34" charset="0"/>
                <a:cs typeface="Helvetica" panose="020B0604020202020204" pitchFamily="34" charset="0"/>
              </a:rPr>
              <a:t>8.02±6.13 x10^6/cell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6" name="文字方塊 55"/>
          <p:cNvSpPr txBox="1"/>
          <p:nvPr/>
        </p:nvSpPr>
        <p:spPr>
          <a:xfrm>
            <a:off x="7290295" y="2810780"/>
            <a:ext cx="1530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>
                <a:latin typeface="Helvetica" panose="020B0604020202020204" pitchFamily="34" charset="0"/>
                <a:cs typeface="Helvetica" panose="020B0604020202020204" pitchFamily="34" charset="0"/>
              </a:rPr>
              <a:t>0.25±0.17 x10^6/cell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57" name="圖片 56"/>
          <p:cNvPicPr>
            <a:picLocks noChangeAspect="1"/>
          </p:cNvPicPr>
          <p:nvPr/>
        </p:nvPicPr>
        <p:blipFill rotWithShape="1">
          <a:blip r:embed="rId3"/>
          <a:srcRect l="6459" t="20941" b="39881"/>
          <a:stretch/>
        </p:blipFill>
        <p:spPr>
          <a:xfrm>
            <a:off x="3936926" y="2394615"/>
            <a:ext cx="1980000" cy="71859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8" name="圖片 57"/>
          <p:cNvPicPr>
            <a:picLocks noChangeAspect="1"/>
          </p:cNvPicPr>
          <p:nvPr/>
        </p:nvPicPr>
        <p:blipFill rotWithShape="1">
          <a:blip r:embed="rId4"/>
          <a:srcRect t="42583" r="4943" b="6162"/>
          <a:stretch/>
        </p:blipFill>
        <p:spPr>
          <a:xfrm>
            <a:off x="3935065" y="4300911"/>
            <a:ext cx="1969600" cy="8432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9" name="文字方塊 58"/>
          <p:cNvSpPr txBox="1"/>
          <p:nvPr/>
        </p:nvSpPr>
        <p:spPr>
          <a:xfrm>
            <a:off x="3293623" y="2756879"/>
            <a:ext cx="6298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Cdc7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0" name="文字方塊 59"/>
          <p:cNvSpPr txBox="1"/>
          <p:nvPr/>
        </p:nvSpPr>
        <p:spPr>
          <a:xfrm>
            <a:off x="2981902" y="4864512"/>
            <a:ext cx="9353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CK1</a:t>
            </a:r>
            <a:r>
              <a:rPr lang="en-US" altLang="zh-TW" sz="10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61" name="直線單箭頭接點 60"/>
          <p:cNvCxnSpPr/>
          <p:nvPr/>
        </p:nvCxnSpPr>
        <p:spPr>
          <a:xfrm>
            <a:off x="3838922" y="2897532"/>
            <a:ext cx="89155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圖片 61"/>
          <p:cNvPicPr>
            <a:picLocks noChangeAspect="1"/>
          </p:cNvPicPr>
          <p:nvPr/>
        </p:nvPicPr>
        <p:blipFill rotWithShape="1">
          <a:blip r:embed="rId5"/>
          <a:srcRect t="29825" b="24461"/>
          <a:stretch/>
        </p:blipFill>
        <p:spPr>
          <a:xfrm>
            <a:off x="3911290" y="5341833"/>
            <a:ext cx="1260000" cy="2428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3" name="文字方塊 62"/>
          <p:cNvSpPr txBox="1"/>
          <p:nvPr/>
        </p:nvSpPr>
        <p:spPr>
          <a:xfrm>
            <a:off x="3132464" y="5327106"/>
            <a:ext cx="8165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Tubulin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65" name="直線單箭頭接點 64"/>
          <p:cNvCxnSpPr/>
          <p:nvPr/>
        </p:nvCxnSpPr>
        <p:spPr>
          <a:xfrm>
            <a:off x="3833378" y="5009378"/>
            <a:ext cx="89155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單箭頭接點 65"/>
          <p:cNvCxnSpPr/>
          <p:nvPr/>
        </p:nvCxnSpPr>
        <p:spPr>
          <a:xfrm flipH="1" flipV="1">
            <a:off x="5930196" y="4438488"/>
            <a:ext cx="72218" cy="31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單箭頭接點 66"/>
          <p:cNvCxnSpPr/>
          <p:nvPr/>
        </p:nvCxnSpPr>
        <p:spPr>
          <a:xfrm flipH="1" flipV="1">
            <a:off x="5932284" y="2541846"/>
            <a:ext cx="72218" cy="31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文字方塊 67"/>
          <p:cNvSpPr txBox="1"/>
          <p:nvPr/>
        </p:nvSpPr>
        <p:spPr>
          <a:xfrm>
            <a:off x="5952375" y="2422209"/>
            <a:ext cx="10325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GST-Cdc7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9" name="文字方塊 68"/>
          <p:cNvSpPr txBox="1"/>
          <p:nvPr/>
        </p:nvSpPr>
        <p:spPr>
          <a:xfrm>
            <a:off x="6021487" y="4146514"/>
            <a:ext cx="9861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GST-</a:t>
            </a:r>
          </a:p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CK1</a:t>
            </a:r>
            <a:r>
              <a:rPr lang="en-US" altLang="zh-TW" sz="8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8" name="文字方塊 77"/>
          <p:cNvSpPr txBox="1"/>
          <p:nvPr/>
        </p:nvSpPr>
        <p:spPr>
          <a:xfrm>
            <a:off x="3949428" y="2179353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9" name="文字方塊 78"/>
          <p:cNvSpPr txBox="1"/>
          <p:nvPr/>
        </p:nvSpPr>
        <p:spPr>
          <a:xfrm>
            <a:off x="4233189" y="2179353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0" name="文字方塊 79"/>
          <p:cNvSpPr txBox="1"/>
          <p:nvPr/>
        </p:nvSpPr>
        <p:spPr>
          <a:xfrm>
            <a:off x="4455797" y="2179353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1" name="文字方塊 80"/>
          <p:cNvSpPr txBox="1"/>
          <p:nvPr/>
        </p:nvSpPr>
        <p:spPr>
          <a:xfrm>
            <a:off x="4687785" y="2179353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4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4" name="文字方塊 83"/>
          <p:cNvSpPr txBox="1"/>
          <p:nvPr/>
        </p:nvSpPr>
        <p:spPr>
          <a:xfrm>
            <a:off x="4940971" y="2179353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5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5" name="文字方塊 84"/>
          <p:cNvSpPr txBox="1"/>
          <p:nvPr/>
        </p:nvSpPr>
        <p:spPr>
          <a:xfrm>
            <a:off x="5179244" y="2180388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6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6" name="文字方塊 85"/>
          <p:cNvSpPr txBox="1"/>
          <p:nvPr/>
        </p:nvSpPr>
        <p:spPr>
          <a:xfrm>
            <a:off x="5397788" y="2179993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7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7" name="文字方塊 86"/>
          <p:cNvSpPr txBox="1"/>
          <p:nvPr/>
        </p:nvSpPr>
        <p:spPr>
          <a:xfrm>
            <a:off x="5607541" y="2179993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8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8" name="文字方塊 87"/>
          <p:cNvSpPr txBox="1"/>
          <p:nvPr/>
        </p:nvSpPr>
        <p:spPr>
          <a:xfrm rot="16200000">
            <a:off x="3969692" y="1775312"/>
            <a:ext cx="825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HeLa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9" name="文字方塊 88"/>
          <p:cNvSpPr txBox="1"/>
          <p:nvPr/>
        </p:nvSpPr>
        <p:spPr>
          <a:xfrm rot="16200000">
            <a:off x="4227896" y="1775312"/>
            <a:ext cx="825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HCT116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0" name="文字方塊 89"/>
          <p:cNvSpPr txBox="1"/>
          <p:nvPr/>
        </p:nvSpPr>
        <p:spPr>
          <a:xfrm rot="16200000">
            <a:off x="4586443" y="1899175"/>
            <a:ext cx="577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U2OS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1" name="文字方塊 90"/>
          <p:cNvSpPr txBox="1"/>
          <p:nvPr/>
        </p:nvSpPr>
        <p:spPr>
          <a:xfrm rot="16200000">
            <a:off x="5000814" y="1887748"/>
            <a:ext cx="6007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5 ng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2" name="文字方塊 91"/>
          <p:cNvSpPr txBox="1"/>
          <p:nvPr/>
        </p:nvSpPr>
        <p:spPr>
          <a:xfrm rot="16200000">
            <a:off x="3703661" y="1775313"/>
            <a:ext cx="825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293T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3" name="文字方塊 92"/>
          <p:cNvSpPr txBox="1"/>
          <p:nvPr/>
        </p:nvSpPr>
        <p:spPr>
          <a:xfrm rot="16200000">
            <a:off x="5265428" y="1929145"/>
            <a:ext cx="5179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10 ng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4" name="文字方塊 93"/>
          <p:cNvSpPr txBox="1"/>
          <p:nvPr/>
        </p:nvSpPr>
        <p:spPr>
          <a:xfrm rot="16200000">
            <a:off x="5516035" y="1945493"/>
            <a:ext cx="4852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20ng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5" name="文字方塊 94"/>
          <p:cNvSpPr txBox="1"/>
          <p:nvPr/>
        </p:nvSpPr>
        <p:spPr>
          <a:xfrm rot="16200000">
            <a:off x="4822702" y="1899175"/>
            <a:ext cx="577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NHDF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6" name="文字方塊 95"/>
          <p:cNvSpPr txBox="1"/>
          <p:nvPr/>
        </p:nvSpPr>
        <p:spPr>
          <a:xfrm rot="16200000">
            <a:off x="3966154" y="3672984"/>
            <a:ext cx="825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HeLa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7" name="文字方塊 96"/>
          <p:cNvSpPr txBox="1"/>
          <p:nvPr/>
        </p:nvSpPr>
        <p:spPr>
          <a:xfrm rot="16200000">
            <a:off x="4186137" y="3672984"/>
            <a:ext cx="825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HCT116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8" name="文字方塊 97"/>
          <p:cNvSpPr txBox="1"/>
          <p:nvPr/>
        </p:nvSpPr>
        <p:spPr>
          <a:xfrm rot="16200000">
            <a:off x="4544684" y="3796847"/>
            <a:ext cx="577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U2OS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9" name="文字方塊 98"/>
          <p:cNvSpPr txBox="1"/>
          <p:nvPr/>
        </p:nvSpPr>
        <p:spPr>
          <a:xfrm rot="16200000">
            <a:off x="4901457" y="3666077"/>
            <a:ext cx="8394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0.2 ng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0" name="文字方塊 99"/>
          <p:cNvSpPr txBox="1"/>
          <p:nvPr/>
        </p:nvSpPr>
        <p:spPr>
          <a:xfrm rot="16200000">
            <a:off x="3723645" y="3672985"/>
            <a:ext cx="825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293T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1" name="文字方塊 100"/>
          <p:cNvSpPr txBox="1"/>
          <p:nvPr/>
        </p:nvSpPr>
        <p:spPr>
          <a:xfrm rot="16200000">
            <a:off x="5139374" y="3666077"/>
            <a:ext cx="8394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0.5 ng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2" name="文字方塊 101"/>
          <p:cNvSpPr txBox="1"/>
          <p:nvPr/>
        </p:nvSpPr>
        <p:spPr>
          <a:xfrm rot="16200000">
            <a:off x="5503676" y="3843165"/>
            <a:ext cx="4852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1ng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3" name="文字方塊 102"/>
          <p:cNvSpPr txBox="1"/>
          <p:nvPr/>
        </p:nvSpPr>
        <p:spPr>
          <a:xfrm rot="16200000">
            <a:off x="4780943" y="3796847"/>
            <a:ext cx="577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NHDF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4" name="文字方塊 103"/>
          <p:cNvSpPr txBox="1"/>
          <p:nvPr/>
        </p:nvSpPr>
        <p:spPr>
          <a:xfrm>
            <a:off x="3609908" y="1367080"/>
            <a:ext cx="15951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Whole cell extract</a:t>
            </a:r>
          </a:p>
          <a:p>
            <a:pPr algn="ctr"/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(5x10</a:t>
            </a:r>
            <a:r>
              <a:rPr lang="en-US" altLang="zh-TW" sz="800" b="1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4</a:t>
            </a:r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 cells)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5" name="文字方塊 104"/>
          <p:cNvSpPr txBox="1"/>
          <p:nvPr/>
        </p:nvSpPr>
        <p:spPr>
          <a:xfrm>
            <a:off x="5069099" y="1439528"/>
            <a:ext cx="12559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Purified proteins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8" name="文字方塊 107"/>
          <p:cNvSpPr txBox="1"/>
          <p:nvPr/>
        </p:nvSpPr>
        <p:spPr>
          <a:xfrm>
            <a:off x="4035751" y="3281490"/>
            <a:ext cx="12564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Whole cell extract ( 5x10</a:t>
            </a:r>
            <a:r>
              <a:rPr lang="en-US" altLang="zh-TW" sz="800" b="1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4</a:t>
            </a:r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 cells)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9" name="文字方塊 108"/>
          <p:cNvSpPr txBox="1"/>
          <p:nvPr/>
        </p:nvSpPr>
        <p:spPr>
          <a:xfrm>
            <a:off x="5060457" y="3353938"/>
            <a:ext cx="12707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Purified proteins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06" name="直線單箭頭接點 66"/>
          <p:cNvCxnSpPr/>
          <p:nvPr/>
        </p:nvCxnSpPr>
        <p:spPr>
          <a:xfrm flipH="1" flipV="1">
            <a:off x="5967139" y="4436794"/>
            <a:ext cx="72218" cy="31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文字方塊 77"/>
          <p:cNvSpPr txBox="1"/>
          <p:nvPr/>
        </p:nvSpPr>
        <p:spPr>
          <a:xfrm>
            <a:off x="3984283" y="4074301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0" name="文字方塊 78"/>
          <p:cNvSpPr txBox="1"/>
          <p:nvPr/>
        </p:nvSpPr>
        <p:spPr>
          <a:xfrm>
            <a:off x="4268044" y="4074301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1" name="文字方塊 79"/>
          <p:cNvSpPr txBox="1"/>
          <p:nvPr/>
        </p:nvSpPr>
        <p:spPr>
          <a:xfrm>
            <a:off x="4490652" y="4074301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2" name="文字方塊 80"/>
          <p:cNvSpPr txBox="1"/>
          <p:nvPr/>
        </p:nvSpPr>
        <p:spPr>
          <a:xfrm>
            <a:off x="4722640" y="4074301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4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3" name="文字方塊 83"/>
          <p:cNvSpPr txBox="1"/>
          <p:nvPr/>
        </p:nvSpPr>
        <p:spPr>
          <a:xfrm>
            <a:off x="4975826" y="4074301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5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4" name="文字方塊 84"/>
          <p:cNvSpPr txBox="1"/>
          <p:nvPr/>
        </p:nvSpPr>
        <p:spPr>
          <a:xfrm>
            <a:off x="5214099" y="4075336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6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5" name="文字方塊 85"/>
          <p:cNvSpPr txBox="1"/>
          <p:nvPr/>
        </p:nvSpPr>
        <p:spPr>
          <a:xfrm>
            <a:off x="5432643" y="4074941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7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6" name="文字方塊 86"/>
          <p:cNvSpPr txBox="1"/>
          <p:nvPr/>
        </p:nvSpPr>
        <p:spPr>
          <a:xfrm>
            <a:off x="5642396" y="4074941"/>
            <a:ext cx="3010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8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47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11770</TotalTime>
  <Words>149</Words>
  <Application>Microsoft Office PowerPoint</Application>
  <PresentationFormat>寬螢幕</PresentationFormat>
  <Paragraphs>69</Paragraphs>
  <Slides>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Helvetica</vt:lpstr>
      <vt:lpstr>Symbol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楊其駿</dc:creator>
  <cp:lastModifiedBy>其駿 楊</cp:lastModifiedBy>
  <cp:revision>378</cp:revision>
  <cp:lastPrinted>2018-10-24T02:13:50Z</cp:lastPrinted>
  <dcterms:created xsi:type="dcterms:W3CDTF">2017-03-02T06:29:48Z</dcterms:created>
  <dcterms:modified xsi:type="dcterms:W3CDTF">2019-11-29T10:46:20Z</dcterms:modified>
</cp:coreProperties>
</file>