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99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416" autoAdjust="0"/>
  </p:normalViewPr>
  <p:slideViewPr>
    <p:cSldViewPr snapToGrid="0">
      <p:cViewPr varScale="1">
        <p:scale>
          <a:sx n="60" d="100"/>
          <a:sy n="60" d="100"/>
        </p:scale>
        <p:origin x="37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hD\data\2019\20190131%20cdc7%20overexpression\2019020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Sheet1!$O$2:$O$9</c:f>
              <c:numCache>
                <c:formatCode>General</c:formatCode>
                <c:ptCount val="8"/>
                <c:pt idx="0">
                  <c:v>1</c:v>
                </c:pt>
                <c:pt idx="1">
                  <c:v>0.79988331128879198</c:v>
                </c:pt>
                <c:pt idx="2">
                  <c:v>0.38242711177558297</c:v>
                </c:pt>
                <c:pt idx="3">
                  <c:v>0.40346148212673699</c:v>
                </c:pt>
                <c:pt idx="4">
                  <c:v>1</c:v>
                </c:pt>
                <c:pt idx="5">
                  <c:v>0.357573400484333</c:v>
                </c:pt>
                <c:pt idx="6">
                  <c:v>0.36271412092503003</c:v>
                </c:pt>
                <c:pt idx="7">
                  <c:v>0.26310839927174801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0D-4790-8903-886389C6C5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7072056"/>
        <c:axId val="1957075032"/>
      </c:barChart>
      <c:catAx>
        <c:axId val="19570720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57075032"/>
        <c:crosses val="autoZero"/>
        <c:auto val="1"/>
        <c:lblAlgn val="ctr"/>
        <c:lblOffset val="100"/>
        <c:noMultiLvlLbl val="0"/>
      </c:catAx>
      <c:valAx>
        <c:axId val="1957075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57072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77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131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098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836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150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137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1293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632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099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1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64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575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633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chart" Target="../charts/chart1.xml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object 29"/>
          <p:cNvSpPr txBox="1"/>
          <p:nvPr/>
        </p:nvSpPr>
        <p:spPr>
          <a:xfrm>
            <a:off x="2682735" y="131588"/>
            <a:ext cx="306740" cy="2843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object 29"/>
          <p:cNvSpPr txBox="1"/>
          <p:nvPr/>
        </p:nvSpPr>
        <p:spPr>
          <a:xfrm>
            <a:off x="2682735" y="4140899"/>
            <a:ext cx="306740" cy="2843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文字方塊 54"/>
          <p:cNvSpPr txBox="1"/>
          <p:nvPr/>
        </p:nvSpPr>
        <p:spPr>
          <a:xfrm>
            <a:off x="8157433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7-figure supplement 3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4900180" y="3067671"/>
            <a:ext cx="1774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NHDF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1" name="直線單箭頭接點 10"/>
          <p:cNvCxnSpPr/>
          <p:nvPr/>
        </p:nvCxnSpPr>
        <p:spPr>
          <a:xfrm flipV="1">
            <a:off x="7245049" y="3456689"/>
            <a:ext cx="579572" cy="87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6175546" y="3263881"/>
            <a:ext cx="20283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281992" y="3517547"/>
            <a:ext cx="14401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50 min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898853" y="3263881"/>
            <a:ext cx="20283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594731" y="3505529"/>
            <a:ext cx="1014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7727506" y="3263881"/>
            <a:ext cx="933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4713501" y="3263881"/>
            <a:ext cx="20283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Passage and culture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5307435" y="3486756"/>
            <a:ext cx="1014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3689776" y="3263881"/>
            <a:ext cx="20283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Puromycin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2761378" y="3263881"/>
            <a:ext cx="8009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Lenti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virus</a:t>
            </a:r>
          </a:p>
        </p:txBody>
      </p:sp>
      <p:sp>
        <p:nvSpPr>
          <p:cNvPr id="24" name="文字方塊 23"/>
          <p:cNvSpPr txBox="1"/>
          <p:nvPr/>
        </p:nvSpPr>
        <p:spPr>
          <a:xfrm>
            <a:off x="3318926" y="3494983"/>
            <a:ext cx="5175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4132873" y="3494984"/>
            <a:ext cx="1014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" name="直線單箭頭接點 26"/>
          <p:cNvCxnSpPr/>
          <p:nvPr/>
        </p:nvCxnSpPr>
        <p:spPr>
          <a:xfrm flipV="1">
            <a:off x="6531174" y="3464710"/>
            <a:ext cx="579572" cy="87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/>
          <p:cNvCxnSpPr/>
          <p:nvPr/>
        </p:nvCxnSpPr>
        <p:spPr>
          <a:xfrm flipV="1">
            <a:off x="4904022" y="3482356"/>
            <a:ext cx="1366600" cy="87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 flipV="1">
            <a:off x="4022294" y="3480751"/>
            <a:ext cx="701282" cy="87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 flipV="1">
            <a:off x="3135164" y="3479146"/>
            <a:ext cx="701282" cy="87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字方塊 25"/>
          <p:cNvSpPr txBox="1"/>
          <p:nvPr/>
        </p:nvSpPr>
        <p:spPr>
          <a:xfrm rot="16200000">
            <a:off x="4625207" y="5692761"/>
            <a:ext cx="1319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 rot="16200000">
            <a:off x="4963745" y="5692761"/>
            <a:ext cx="1319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 rot="16200000">
            <a:off x="5539138" y="5820624"/>
            <a:ext cx="925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</a:t>
            </a:r>
          </a:p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 rot="16200000">
            <a:off x="4264257" y="5692761"/>
            <a:ext cx="1319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 rot="16200000">
            <a:off x="6029713" y="5692761"/>
            <a:ext cx="1319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 rot="16200000">
            <a:off x="6383621" y="5692761"/>
            <a:ext cx="1319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 rot="16200000">
            <a:off x="6941542" y="5820624"/>
            <a:ext cx="92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</a:t>
            </a:r>
          </a:p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 rot="16200000">
            <a:off x="5680761" y="5692761"/>
            <a:ext cx="1319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8" name="直線接點 37"/>
          <p:cNvCxnSpPr/>
          <p:nvPr/>
        </p:nvCxnSpPr>
        <p:spPr>
          <a:xfrm flipV="1">
            <a:off x="4774261" y="6455959"/>
            <a:ext cx="1412314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 flipV="1">
            <a:off x="6247055" y="6450790"/>
            <a:ext cx="1412478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/>
          <p:cNvSpPr txBox="1"/>
          <p:nvPr/>
        </p:nvSpPr>
        <p:spPr>
          <a:xfrm>
            <a:off x="5290975" y="6423981"/>
            <a:ext cx="475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6282721" y="6423981"/>
            <a:ext cx="13768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Cdc7-overexpression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2" name="圖表 41"/>
          <p:cNvGraphicFramePr>
            <a:graphicFrameLocks/>
          </p:cNvGraphicFramePr>
          <p:nvPr>
            <p:extLst/>
          </p:nvPr>
        </p:nvGraphicFramePr>
        <p:xfrm>
          <a:off x="4417350" y="3991319"/>
          <a:ext cx="3291106" cy="1928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文字方塊 42"/>
          <p:cNvSpPr txBox="1"/>
          <p:nvPr/>
        </p:nvSpPr>
        <p:spPr>
          <a:xfrm rot="16200000">
            <a:off x="3912308" y="4858912"/>
            <a:ext cx="800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pChk1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4" name="圖片 4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6405" y="2119377"/>
            <a:ext cx="1836000" cy="3086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5" name="圖片 4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6405" y="2509403"/>
            <a:ext cx="1836000" cy="2132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圖片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6405" y="2799807"/>
            <a:ext cx="1836000" cy="3083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圖片 46"/>
          <p:cNvPicPr>
            <a:picLocks noChangeAspect="1"/>
          </p:cNvPicPr>
          <p:nvPr/>
        </p:nvPicPr>
        <p:blipFill rotWithShape="1">
          <a:blip r:embed="rId9"/>
          <a:srcRect l="7846" t="12824" b="27609"/>
          <a:stretch/>
        </p:blipFill>
        <p:spPr>
          <a:xfrm>
            <a:off x="4876405" y="1461576"/>
            <a:ext cx="1836000" cy="2579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圖片 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6405" y="1782969"/>
            <a:ext cx="1836000" cy="2891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文字方塊 48"/>
          <p:cNvSpPr txBox="1"/>
          <p:nvPr/>
        </p:nvSpPr>
        <p:spPr>
          <a:xfrm>
            <a:off x="2557423" y="1462172"/>
            <a:ext cx="2365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2557423" y="1839184"/>
            <a:ext cx="2365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2557423" y="2182504"/>
            <a:ext cx="2365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pChk1(S317)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3976221" y="2533928"/>
            <a:ext cx="946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3488277" y="2833228"/>
            <a:ext cx="1434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 rot="16200000">
            <a:off x="4371120" y="669286"/>
            <a:ext cx="1218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 rot="16200000">
            <a:off x="4625019" y="669286"/>
            <a:ext cx="1218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文字方塊 65"/>
          <p:cNvSpPr txBox="1"/>
          <p:nvPr/>
        </p:nvSpPr>
        <p:spPr>
          <a:xfrm rot="16200000">
            <a:off x="4831982" y="669286"/>
            <a:ext cx="1218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文字方塊 66"/>
          <p:cNvSpPr txBox="1"/>
          <p:nvPr/>
        </p:nvSpPr>
        <p:spPr>
          <a:xfrm rot="16200000">
            <a:off x="4715123" y="321467"/>
            <a:ext cx="1913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8" name="文字方塊 67"/>
          <p:cNvSpPr txBox="1"/>
          <p:nvPr/>
        </p:nvSpPr>
        <p:spPr>
          <a:xfrm rot="16200000">
            <a:off x="5294653" y="669286"/>
            <a:ext cx="1218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文字方塊 68"/>
          <p:cNvSpPr txBox="1"/>
          <p:nvPr/>
        </p:nvSpPr>
        <p:spPr>
          <a:xfrm rot="16200000">
            <a:off x="5514717" y="669286"/>
            <a:ext cx="1218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文字方塊 69"/>
          <p:cNvSpPr txBox="1"/>
          <p:nvPr/>
        </p:nvSpPr>
        <p:spPr>
          <a:xfrm rot="16200000">
            <a:off x="5745461" y="669286"/>
            <a:ext cx="1218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文字方塊 70"/>
          <p:cNvSpPr txBox="1"/>
          <p:nvPr/>
        </p:nvSpPr>
        <p:spPr>
          <a:xfrm rot="16200000">
            <a:off x="5596103" y="321467"/>
            <a:ext cx="1913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2" name="直線接點 71"/>
          <p:cNvCxnSpPr/>
          <p:nvPr/>
        </p:nvCxnSpPr>
        <p:spPr>
          <a:xfrm>
            <a:off x="4887142" y="332886"/>
            <a:ext cx="82308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/>
          <p:nvPr/>
        </p:nvCxnSpPr>
        <p:spPr>
          <a:xfrm>
            <a:off x="5787934" y="332886"/>
            <a:ext cx="82308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字方塊 73"/>
          <p:cNvSpPr txBox="1"/>
          <p:nvPr/>
        </p:nvSpPr>
        <p:spPr>
          <a:xfrm>
            <a:off x="5183272" y="103723"/>
            <a:ext cx="2242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5637806" y="131179"/>
            <a:ext cx="16048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Cdc7-overexpression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6" name="文字方塊 53"/>
          <p:cNvSpPr txBox="1"/>
          <p:nvPr/>
        </p:nvSpPr>
        <p:spPr>
          <a:xfrm>
            <a:off x="4885716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7" name="文字方塊 54"/>
          <p:cNvSpPr txBox="1"/>
          <p:nvPr/>
        </p:nvSpPr>
        <p:spPr>
          <a:xfrm>
            <a:off x="5126419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8" name="文字方塊 55"/>
          <p:cNvSpPr txBox="1"/>
          <p:nvPr/>
        </p:nvSpPr>
        <p:spPr>
          <a:xfrm>
            <a:off x="5346859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文字方塊 56"/>
          <p:cNvSpPr txBox="1"/>
          <p:nvPr/>
        </p:nvSpPr>
        <p:spPr>
          <a:xfrm>
            <a:off x="5567299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文字方塊 59"/>
          <p:cNvSpPr txBox="1"/>
          <p:nvPr/>
        </p:nvSpPr>
        <p:spPr>
          <a:xfrm>
            <a:off x="5772328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文字方塊 60"/>
          <p:cNvSpPr txBox="1"/>
          <p:nvPr/>
        </p:nvSpPr>
        <p:spPr>
          <a:xfrm>
            <a:off x="6011818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2" name="文字方塊 61"/>
          <p:cNvSpPr txBox="1"/>
          <p:nvPr/>
        </p:nvSpPr>
        <p:spPr>
          <a:xfrm>
            <a:off x="6237395" y="126013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文字方塊 62"/>
          <p:cNvSpPr txBox="1"/>
          <p:nvPr/>
        </p:nvSpPr>
        <p:spPr>
          <a:xfrm>
            <a:off x="6433651" y="1257689"/>
            <a:ext cx="271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4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11735</TotalTime>
  <Words>72</Words>
  <Application>Microsoft Office PowerPoint</Application>
  <PresentationFormat>寬螢幕</PresentationFormat>
  <Paragraphs>52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376</cp:revision>
  <cp:lastPrinted>2018-10-24T02:13:50Z</cp:lastPrinted>
  <dcterms:created xsi:type="dcterms:W3CDTF">2017-03-02T06:29:48Z</dcterms:created>
  <dcterms:modified xsi:type="dcterms:W3CDTF">2019-11-29T10:46:42Z</dcterms:modified>
</cp:coreProperties>
</file>