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22860000" cy="4572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7" d="100"/>
          <a:sy n="17" d="100"/>
        </p:scale>
        <p:origin x="34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0" y="7482420"/>
            <a:ext cx="19431000" cy="15917333"/>
          </a:xfrm>
        </p:spPr>
        <p:txBody>
          <a:bodyPr anchor="b"/>
          <a:lstStyle>
            <a:lvl1pPr algn="ctr">
              <a:defRPr sz="15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500" y="24013587"/>
            <a:ext cx="17145000" cy="11038413"/>
          </a:xfrm>
        </p:spPr>
        <p:txBody>
          <a:bodyPr/>
          <a:lstStyle>
            <a:lvl1pPr marL="0" indent="0" algn="ctr">
              <a:buNone/>
              <a:defRPr sz="6000"/>
            </a:lvl1pPr>
            <a:lvl2pPr marL="1143000" indent="0" algn="ctr">
              <a:buNone/>
              <a:defRPr sz="5000"/>
            </a:lvl2pPr>
            <a:lvl3pPr marL="2286000" indent="0" algn="ctr">
              <a:buNone/>
              <a:defRPr sz="4500"/>
            </a:lvl3pPr>
            <a:lvl4pPr marL="3429000" indent="0" algn="ctr">
              <a:buNone/>
              <a:defRPr sz="4000"/>
            </a:lvl4pPr>
            <a:lvl5pPr marL="4572000" indent="0" algn="ctr">
              <a:buNone/>
              <a:defRPr sz="4000"/>
            </a:lvl5pPr>
            <a:lvl6pPr marL="5715000" indent="0" algn="ctr">
              <a:buNone/>
              <a:defRPr sz="4000"/>
            </a:lvl6pPr>
            <a:lvl7pPr marL="6858000" indent="0" algn="ctr">
              <a:buNone/>
              <a:defRPr sz="4000"/>
            </a:lvl7pPr>
            <a:lvl8pPr marL="8001000" indent="0" algn="ctr">
              <a:buNone/>
              <a:defRPr sz="4000"/>
            </a:lvl8pPr>
            <a:lvl9pPr marL="9144000" indent="0" algn="ctr">
              <a:buNone/>
              <a:defRPr sz="4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DA44-48AE-4487-871B-F55E53746855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AFBFD-C6C4-45EE-9955-BA26E9EE6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490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DA44-48AE-4487-871B-F55E53746855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AFBFD-C6C4-45EE-9955-BA26E9EE6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488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359189" y="2434167"/>
            <a:ext cx="4929188" cy="387455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71626" y="2434167"/>
            <a:ext cx="14501813" cy="3874558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DA44-48AE-4487-871B-F55E53746855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AFBFD-C6C4-45EE-9955-BA26E9EE6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32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DA44-48AE-4487-871B-F55E53746855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AFBFD-C6C4-45EE-9955-BA26E9EE6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447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9720" y="11398263"/>
            <a:ext cx="19716750" cy="19018247"/>
          </a:xfrm>
        </p:spPr>
        <p:txBody>
          <a:bodyPr anchor="b"/>
          <a:lstStyle>
            <a:lvl1pPr>
              <a:defRPr sz="15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9720" y="30596430"/>
            <a:ext cx="19716750" cy="10001247"/>
          </a:xfrm>
        </p:spPr>
        <p:txBody>
          <a:bodyPr/>
          <a:lstStyle>
            <a:lvl1pPr marL="0" indent="0">
              <a:buNone/>
              <a:defRPr sz="6000">
                <a:solidFill>
                  <a:schemeClr val="tx1"/>
                </a:solidFill>
              </a:defRPr>
            </a:lvl1pPr>
            <a:lvl2pPr marL="114300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2pPr>
            <a:lvl3pPr marL="228600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3pPr>
            <a:lvl4pPr marL="34290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4pPr>
            <a:lvl5pPr marL="45720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5pPr>
            <a:lvl6pPr marL="57150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6pPr>
            <a:lvl7pPr marL="68580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7pPr>
            <a:lvl8pPr marL="80010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8pPr>
            <a:lvl9pPr marL="91440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DA44-48AE-4487-871B-F55E53746855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AFBFD-C6C4-45EE-9955-BA26E9EE6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47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1625" y="12170833"/>
            <a:ext cx="9715500" cy="290089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72875" y="12170833"/>
            <a:ext cx="9715500" cy="290089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DA44-48AE-4487-871B-F55E53746855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AFBFD-C6C4-45EE-9955-BA26E9EE6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097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603" y="2434177"/>
            <a:ext cx="19716750" cy="8837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4605" y="11207753"/>
            <a:ext cx="9670850" cy="5492747"/>
          </a:xfrm>
        </p:spPr>
        <p:txBody>
          <a:bodyPr anchor="b"/>
          <a:lstStyle>
            <a:lvl1pPr marL="0" indent="0">
              <a:buNone/>
              <a:defRPr sz="6000" b="1"/>
            </a:lvl1pPr>
            <a:lvl2pPr marL="1143000" indent="0">
              <a:buNone/>
              <a:defRPr sz="5000" b="1"/>
            </a:lvl2pPr>
            <a:lvl3pPr marL="2286000" indent="0">
              <a:buNone/>
              <a:defRPr sz="4500" b="1"/>
            </a:lvl3pPr>
            <a:lvl4pPr marL="3429000" indent="0">
              <a:buNone/>
              <a:defRPr sz="4000" b="1"/>
            </a:lvl4pPr>
            <a:lvl5pPr marL="4572000" indent="0">
              <a:buNone/>
              <a:defRPr sz="4000" b="1"/>
            </a:lvl5pPr>
            <a:lvl6pPr marL="5715000" indent="0">
              <a:buNone/>
              <a:defRPr sz="4000" b="1"/>
            </a:lvl6pPr>
            <a:lvl7pPr marL="6858000" indent="0">
              <a:buNone/>
              <a:defRPr sz="4000" b="1"/>
            </a:lvl7pPr>
            <a:lvl8pPr marL="8001000" indent="0">
              <a:buNone/>
              <a:defRPr sz="4000" b="1"/>
            </a:lvl8pPr>
            <a:lvl9pPr marL="9144000" indent="0">
              <a:buNone/>
              <a:defRPr sz="40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74605" y="16700500"/>
            <a:ext cx="9670850" cy="245639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572876" y="11207753"/>
            <a:ext cx="9718478" cy="5492747"/>
          </a:xfrm>
        </p:spPr>
        <p:txBody>
          <a:bodyPr anchor="b"/>
          <a:lstStyle>
            <a:lvl1pPr marL="0" indent="0">
              <a:buNone/>
              <a:defRPr sz="6000" b="1"/>
            </a:lvl1pPr>
            <a:lvl2pPr marL="1143000" indent="0">
              <a:buNone/>
              <a:defRPr sz="5000" b="1"/>
            </a:lvl2pPr>
            <a:lvl3pPr marL="2286000" indent="0">
              <a:buNone/>
              <a:defRPr sz="4500" b="1"/>
            </a:lvl3pPr>
            <a:lvl4pPr marL="3429000" indent="0">
              <a:buNone/>
              <a:defRPr sz="4000" b="1"/>
            </a:lvl4pPr>
            <a:lvl5pPr marL="4572000" indent="0">
              <a:buNone/>
              <a:defRPr sz="4000" b="1"/>
            </a:lvl5pPr>
            <a:lvl6pPr marL="5715000" indent="0">
              <a:buNone/>
              <a:defRPr sz="4000" b="1"/>
            </a:lvl6pPr>
            <a:lvl7pPr marL="6858000" indent="0">
              <a:buNone/>
              <a:defRPr sz="4000" b="1"/>
            </a:lvl7pPr>
            <a:lvl8pPr marL="8001000" indent="0">
              <a:buNone/>
              <a:defRPr sz="4000" b="1"/>
            </a:lvl8pPr>
            <a:lvl9pPr marL="9144000" indent="0">
              <a:buNone/>
              <a:defRPr sz="40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572876" y="16700500"/>
            <a:ext cx="9718478" cy="245639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DA44-48AE-4487-871B-F55E53746855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AFBFD-C6C4-45EE-9955-BA26E9EE6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460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DA44-48AE-4487-871B-F55E53746855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AFBFD-C6C4-45EE-9955-BA26E9EE6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806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DA44-48AE-4487-871B-F55E53746855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AFBFD-C6C4-45EE-9955-BA26E9EE6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258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603" y="3048000"/>
            <a:ext cx="7372945" cy="10668000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8477" y="6582844"/>
            <a:ext cx="11572875" cy="32490833"/>
          </a:xfrm>
        </p:spPr>
        <p:txBody>
          <a:bodyPr/>
          <a:lstStyle>
            <a:lvl1pPr>
              <a:defRPr sz="8000"/>
            </a:lvl1pPr>
            <a:lvl2pPr>
              <a:defRPr sz="7000"/>
            </a:lvl2pPr>
            <a:lvl3pPr>
              <a:defRPr sz="60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74603" y="13716000"/>
            <a:ext cx="7372945" cy="25410587"/>
          </a:xfrm>
        </p:spPr>
        <p:txBody>
          <a:bodyPr/>
          <a:lstStyle>
            <a:lvl1pPr marL="0" indent="0">
              <a:buNone/>
              <a:defRPr sz="4000"/>
            </a:lvl1pPr>
            <a:lvl2pPr marL="1143000" indent="0">
              <a:buNone/>
              <a:defRPr sz="3500"/>
            </a:lvl2pPr>
            <a:lvl3pPr marL="2286000" indent="0">
              <a:buNone/>
              <a:defRPr sz="3000"/>
            </a:lvl3pPr>
            <a:lvl4pPr marL="3429000" indent="0">
              <a:buNone/>
              <a:defRPr sz="2500"/>
            </a:lvl4pPr>
            <a:lvl5pPr marL="4572000" indent="0">
              <a:buNone/>
              <a:defRPr sz="2500"/>
            </a:lvl5pPr>
            <a:lvl6pPr marL="5715000" indent="0">
              <a:buNone/>
              <a:defRPr sz="2500"/>
            </a:lvl6pPr>
            <a:lvl7pPr marL="6858000" indent="0">
              <a:buNone/>
              <a:defRPr sz="2500"/>
            </a:lvl7pPr>
            <a:lvl8pPr marL="8001000" indent="0">
              <a:buNone/>
              <a:defRPr sz="2500"/>
            </a:lvl8pPr>
            <a:lvl9pPr marL="9144000" indent="0">
              <a:buNone/>
              <a:defRPr sz="25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DA44-48AE-4487-871B-F55E53746855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AFBFD-C6C4-45EE-9955-BA26E9EE6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01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603" y="3048000"/>
            <a:ext cx="7372945" cy="10668000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718477" y="6582844"/>
            <a:ext cx="11572875" cy="32490833"/>
          </a:xfrm>
        </p:spPr>
        <p:txBody>
          <a:bodyPr anchor="t"/>
          <a:lstStyle>
            <a:lvl1pPr marL="0" indent="0">
              <a:buNone/>
              <a:defRPr sz="8000"/>
            </a:lvl1pPr>
            <a:lvl2pPr marL="1143000" indent="0">
              <a:buNone/>
              <a:defRPr sz="7000"/>
            </a:lvl2pPr>
            <a:lvl3pPr marL="2286000" indent="0">
              <a:buNone/>
              <a:defRPr sz="6000"/>
            </a:lvl3pPr>
            <a:lvl4pPr marL="3429000" indent="0">
              <a:buNone/>
              <a:defRPr sz="5000"/>
            </a:lvl4pPr>
            <a:lvl5pPr marL="4572000" indent="0">
              <a:buNone/>
              <a:defRPr sz="5000"/>
            </a:lvl5pPr>
            <a:lvl6pPr marL="5715000" indent="0">
              <a:buNone/>
              <a:defRPr sz="5000"/>
            </a:lvl6pPr>
            <a:lvl7pPr marL="6858000" indent="0">
              <a:buNone/>
              <a:defRPr sz="5000"/>
            </a:lvl7pPr>
            <a:lvl8pPr marL="8001000" indent="0">
              <a:buNone/>
              <a:defRPr sz="5000"/>
            </a:lvl8pPr>
            <a:lvl9pPr marL="9144000" indent="0">
              <a:buNone/>
              <a:defRPr sz="5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74603" y="13716000"/>
            <a:ext cx="7372945" cy="25410587"/>
          </a:xfrm>
        </p:spPr>
        <p:txBody>
          <a:bodyPr/>
          <a:lstStyle>
            <a:lvl1pPr marL="0" indent="0">
              <a:buNone/>
              <a:defRPr sz="4000"/>
            </a:lvl1pPr>
            <a:lvl2pPr marL="1143000" indent="0">
              <a:buNone/>
              <a:defRPr sz="3500"/>
            </a:lvl2pPr>
            <a:lvl3pPr marL="2286000" indent="0">
              <a:buNone/>
              <a:defRPr sz="3000"/>
            </a:lvl3pPr>
            <a:lvl4pPr marL="3429000" indent="0">
              <a:buNone/>
              <a:defRPr sz="2500"/>
            </a:lvl4pPr>
            <a:lvl5pPr marL="4572000" indent="0">
              <a:buNone/>
              <a:defRPr sz="2500"/>
            </a:lvl5pPr>
            <a:lvl6pPr marL="5715000" indent="0">
              <a:buNone/>
              <a:defRPr sz="2500"/>
            </a:lvl6pPr>
            <a:lvl7pPr marL="6858000" indent="0">
              <a:buNone/>
              <a:defRPr sz="2500"/>
            </a:lvl7pPr>
            <a:lvl8pPr marL="8001000" indent="0">
              <a:buNone/>
              <a:defRPr sz="2500"/>
            </a:lvl8pPr>
            <a:lvl9pPr marL="9144000" indent="0">
              <a:buNone/>
              <a:defRPr sz="25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DA44-48AE-4487-871B-F55E53746855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AFBFD-C6C4-45EE-9955-BA26E9EE6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960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71625" y="2434177"/>
            <a:ext cx="19716750" cy="8837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1625" y="12170833"/>
            <a:ext cx="19716750" cy="29008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71625" y="42375677"/>
            <a:ext cx="5143500" cy="24341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2DA44-48AE-4487-871B-F55E53746855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72375" y="42375677"/>
            <a:ext cx="7715250" cy="24341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144875" y="42375677"/>
            <a:ext cx="5143500" cy="24341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AFBFD-C6C4-45EE-9955-BA26E9EE6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589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2286000" rtl="0" eaLnBrk="1" latinLnBrk="0" hangingPunct="1">
        <a:lnSpc>
          <a:spcPct val="90000"/>
        </a:lnSpc>
        <a:spcBef>
          <a:spcPct val="0"/>
        </a:spcBef>
        <a:buNone/>
        <a:defRPr sz="11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71500" indent="-571500" algn="l" defTabSz="2286000" rtl="0" eaLnBrk="1" latinLnBrk="0" hangingPunct="1">
        <a:lnSpc>
          <a:spcPct val="90000"/>
        </a:lnSpc>
        <a:spcBef>
          <a:spcPts val="2500"/>
        </a:spcBef>
        <a:buFont typeface="Arial" panose="020B0604020202020204" pitchFamily="34" charset="0"/>
        <a:buChar char="•"/>
        <a:defRPr sz="7000" kern="1200">
          <a:solidFill>
            <a:schemeClr val="tx1"/>
          </a:solidFill>
          <a:latin typeface="+mn-lt"/>
          <a:ea typeface="+mn-ea"/>
          <a:cs typeface="+mn-cs"/>
        </a:defRPr>
      </a:lvl1pPr>
      <a:lvl2pPr marL="1714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2pPr>
      <a:lvl3pPr marL="2857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3pPr>
      <a:lvl4pPr marL="4000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4pPr>
      <a:lvl5pPr marL="5143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5pPr>
      <a:lvl6pPr marL="6286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6pPr>
      <a:lvl7pPr marL="7429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7pPr>
      <a:lvl8pPr marL="8572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8pPr>
      <a:lvl9pPr marL="9715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143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3429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4pPr>
      <a:lvl5pPr marL="4572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5pPr>
      <a:lvl6pPr marL="5715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6pPr>
      <a:lvl7pPr marL="6858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7pPr>
      <a:lvl8pPr marL="8001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8pPr>
      <a:lvl9pPr marL="9144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270000" y="2533650"/>
            <a:ext cx="20320000" cy="40652700"/>
            <a:chOff x="0" y="1752600"/>
            <a:chExt cx="20320000" cy="40652700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752600"/>
              <a:ext cx="10160000" cy="1355090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5303500"/>
              <a:ext cx="10160000" cy="13550900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60000" y="15303500"/>
              <a:ext cx="10160000" cy="13550900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8854400"/>
              <a:ext cx="10160000" cy="13550900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60000" y="28854400"/>
              <a:ext cx="10160000" cy="135509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23241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UCSF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Moffat, Jeffrey J</dc:creator>
  <cp:lastModifiedBy>Moffat, Jeffrey J</cp:lastModifiedBy>
  <cp:revision>2</cp:revision>
  <dcterms:created xsi:type="dcterms:W3CDTF">2019-11-07T23:58:06Z</dcterms:created>
  <dcterms:modified xsi:type="dcterms:W3CDTF">2019-11-08T00:12:42Z</dcterms:modified>
</cp:coreProperties>
</file>