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43" r:id="rId2"/>
  </p:sldIdLst>
  <p:sldSz cx="6858000" cy="5303838"/>
  <p:notesSz cx="6669088" cy="9775825"/>
  <p:defaultTextStyle>
    <a:defPPr>
      <a:defRPr lang="de-DE"/>
    </a:defPPr>
    <a:lvl1pPr marL="0" algn="l" defTabSz="872339" rtl="0" eaLnBrk="1" latinLnBrk="0" hangingPunct="1">
      <a:defRPr sz="1717" kern="1200">
        <a:solidFill>
          <a:schemeClr val="tx1"/>
        </a:solidFill>
        <a:latin typeface="+mn-lt"/>
        <a:ea typeface="+mn-ea"/>
        <a:cs typeface="+mn-cs"/>
      </a:defRPr>
    </a:lvl1pPr>
    <a:lvl2pPr marL="436169" algn="l" defTabSz="872339" rtl="0" eaLnBrk="1" latinLnBrk="0" hangingPunct="1">
      <a:defRPr sz="1717" kern="1200">
        <a:solidFill>
          <a:schemeClr val="tx1"/>
        </a:solidFill>
        <a:latin typeface="+mn-lt"/>
        <a:ea typeface="+mn-ea"/>
        <a:cs typeface="+mn-cs"/>
      </a:defRPr>
    </a:lvl2pPr>
    <a:lvl3pPr marL="872339" algn="l" defTabSz="872339" rtl="0" eaLnBrk="1" latinLnBrk="0" hangingPunct="1">
      <a:defRPr sz="1717" kern="1200">
        <a:solidFill>
          <a:schemeClr val="tx1"/>
        </a:solidFill>
        <a:latin typeface="+mn-lt"/>
        <a:ea typeface="+mn-ea"/>
        <a:cs typeface="+mn-cs"/>
      </a:defRPr>
    </a:lvl3pPr>
    <a:lvl4pPr marL="1308508" algn="l" defTabSz="872339" rtl="0" eaLnBrk="1" latinLnBrk="0" hangingPunct="1">
      <a:defRPr sz="1717" kern="1200">
        <a:solidFill>
          <a:schemeClr val="tx1"/>
        </a:solidFill>
        <a:latin typeface="+mn-lt"/>
        <a:ea typeface="+mn-ea"/>
        <a:cs typeface="+mn-cs"/>
      </a:defRPr>
    </a:lvl4pPr>
    <a:lvl5pPr marL="1744677" algn="l" defTabSz="872339" rtl="0" eaLnBrk="1" latinLnBrk="0" hangingPunct="1">
      <a:defRPr sz="1717" kern="1200">
        <a:solidFill>
          <a:schemeClr val="tx1"/>
        </a:solidFill>
        <a:latin typeface="+mn-lt"/>
        <a:ea typeface="+mn-ea"/>
        <a:cs typeface="+mn-cs"/>
      </a:defRPr>
    </a:lvl5pPr>
    <a:lvl6pPr marL="2180846" algn="l" defTabSz="872339" rtl="0" eaLnBrk="1" latinLnBrk="0" hangingPunct="1">
      <a:defRPr sz="1717" kern="1200">
        <a:solidFill>
          <a:schemeClr val="tx1"/>
        </a:solidFill>
        <a:latin typeface="+mn-lt"/>
        <a:ea typeface="+mn-ea"/>
        <a:cs typeface="+mn-cs"/>
      </a:defRPr>
    </a:lvl6pPr>
    <a:lvl7pPr marL="2617015" algn="l" defTabSz="872339" rtl="0" eaLnBrk="1" latinLnBrk="0" hangingPunct="1">
      <a:defRPr sz="1717" kern="1200">
        <a:solidFill>
          <a:schemeClr val="tx1"/>
        </a:solidFill>
        <a:latin typeface="+mn-lt"/>
        <a:ea typeface="+mn-ea"/>
        <a:cs typeface="+mn-cs"/>
      </a:defRPr>
    </a:lvl7pPr>
    <a:lvl8pPr marL="3053185" algn="l" defTabSz="872339" rtl="0" eaLnBrk="1" latinLnBrk="0" hangingPunct="1">
      <a:defRPr sz="1717" kern="1200">
        <a:solidFill>
          <a:schemeClr val="tx1"/>
        </a:solidFill>
        <a:latin typeface="+mn-lt"/>
        <a:ea typeface="+mn-ea"/>
        <a:cs typeface="+mn-cs"/>
      </a:defRPr>
    </a:lvl8pPr>
    <a:lvl9pPr marL="3489354" algn="l" defTabSz="872339" rtl="0" eaLnBrk="1" latinLnBrk="0" hangingPunct="1">
      <a:defRPr sz="171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71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Krueger" initials="TK" lastIdx="3" clrIdx="0"/>
  <p:cmAuthor id="1" name="Office" initials="O" lastIdx="1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F664"/>
    <a:srgbClr val="FACE60"/>
    <a:srgbClr val="065A06"/>
    <a:srgbClr val="37441C"/>
    <a:srgbClr val="ADA36F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00" autoAdjust="0"/>
    <p:restoredTop sz="98757" autoAdjust="0"/>
  </p:normalViewPr>
  <p:slideViewPr>
    <p:cSldViewPr>
      <p:cViewPr>
        <p:scale>
          <a:sx n="75" d="100"/>
          <a:sy n="75" d="100"/>
        </p:scale>
        <p:origin x="1732" y="188"/>
      </p:cViewPr>
      <p:guideLst>
        <p:guide orient="horz" pos="1671"/>
        <p:guide pos="2160"/>
      </p:guideLst>
    </p:cSldViewPr>
  </p:slideViewPr>
  <p:notesTextViewPr>
    <p:cViewPr>
      <p:scale>
        <a:sx n="33" d="100"/>
        <a:sy n="33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CF3C3B8-13C0-45C6-9FFF-BCFBEA449F5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05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9D8228-2921-4AB0-8D46-F38DF75D06B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778250" y="0"/>
            <a:ext cx="2889250" cy="4905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BF47BF-6011-4EE6-A456-E4C5ECC88D20}" type="datetimeFigureOut">
              <a:rPr lang="en-US" smtClean="0"/>
              <a:t>02/05/2020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C20D87-F40E-47F4-ABF9-4ED4F9BD995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285288"/>
            <a:ext cx="2889250" cy="4905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841192-45A2-4783-A9D2-D9EC8A13F27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778250" y="9285288"/>
            <a:ext cx="2889250" cy="4905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434FD3-F380-421D-90B4-A8E7D6ECC1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68875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890483" cy="489100"/>
          </a:xfrm>
          <a:prstGeom prst="rect">
            <a:avLst/>
          </a:prstGeom>
        </p:spPr>
        <p:txBody>
          <a:bodyPr vert="horz" lIns="84320" tIns="42160" rIns="84320" bIns="42160" rtlCol="0"/>
          <a:lstStyle>
            <a:lvl1pPr algn="l">
              <a:defRPr sz="11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777245" y="0"/>
            <a:ext cx="2890483" cy="489100"/>
          </a:xfrm>
          <a:prstGeom prst="rect">
            <a:avLst/>
          </a:prstGeom>
        </p:spPr>
        <p:txBody>
          <a:bodyPr vert="horz" lIns="84320" tIns="42160" rIns="84320" bIns="42160" rtlCol="0"/>
          <a:lstStyle>
            <a:lvl1pPr algn="r">
              <a:defRPr sz="1100"/>
            </a:lvl1pPr>
          </a:lstStyle>
          <a:p>
            <a:fld id="{AC1B7B2B-A260-417A-BF54-29F76BDEF745}" type="datetimeFigureOut">
              <a:rPr lang="de-DE" smtClean="0"/>
              <a:pPr/>
              <a:t>05.02.2020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65200" y="733425"/>
            <a:ext cx="4738688" cy="36655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4320" tIns="42160" rIns="84320" bIns="4216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67454" y="4644136"/>
            <a:ext cx="5334181" cy="4398813"/>
          </a:xfrm>
          <a:prstGeom prst="rect">
            <a:avLst/>
          </a:prstGeom>
        </p:spPr>
        <p:txBody>
          <a:bodyPr vert="horz" lIns="84320" tIns="42160" rIns="84320" bIns="4216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1" y="9285182"/>
            <a:ext cx="2890483" cy="489100"/>
          </a:xfrm>
          <a:prstGeom prst="rect">
            <a:avLst/>
          </a:prstGeom>
        </p:spPr>
        <p:txBody>
          <a:bodyPr vert="horz" lIns="84320" tIns="42160" rIns="84320" bIns="42160" rtlCol="0" anchor="b"/>
          <a:lstStyle>
            <a:lvl1pPr algn="l">
              <a:defRPr sz="11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777245" y="9285182"/>
            <a:ext cx="2890483" cy="489100"/>
          </a:xfrm>
          <a:prstGeom prst="rect">
            <a:avLst/>
          </a:prstGeom>
        </p:spPr>
        <p:txBody>
          <a:bodyPr vert="horz" lIns="84320" tIns="42160" rIns="84320" bIns="42160" rtlCol="0" anchor="b"/>
          <a:lstStyle>
            <a:lvl1pPr algn="r">
              <a:defRPr sz="1100"/>
            </a:lvl1pPr>
          </a:lstStyle>
          <a:p>
            <a:fld id="{0C4681C7-5AE4-4C4B-9445-68AE67E38C79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6057451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872339" rtl="0" eaLnBrk="1" latinLnBrk="0" hangingPunct="1">
      <a:defRPr sz="1144" kern="1200">
        <a:solidFill>
          <a:schemeClr val="tx1"/>
        </a:solidFill>
        <a:latin typeface="+mn-lt"/>
        <a:ea typeface="+mn-ea"/>
        <a:cs typeface="+mn-cs"/>
      </a:defRPr>
    </a:lvl1pPr>
    <a:lvl2pPr marL="436169" algn="l" defTabSz="872339" rtl="0" eaLnBrk="1" latinLnBrk="0" hangingPunct="1">
      <a:defRPr sz="1144" kern="1200">
        <a:solidFill>
          <a:schemeClr val="tx1"/>
        </a:solidFill>
        <a:latin typeface="+mn-lt"/>
        <a:ea typeface="+mn-ea"/>
        <a:cs typeface="+mn-cs"/>
      </a:defRPr>
    </a:lvl2pPr>
    <a:lvl3pPr marL="872339" algn="l" defTabSz="872339" rtl="0" eaLnBrk="1" latinLnBrk="0" hangingPunct="1">
      <a:defRPr sz="1144" kern="1200">
        <a:solidFill>
          <a:schemeClr val="tx1"/>
        </a:solidFill>
        <a:latin typeface="+mn-lt"/>
        <a:ea typeface="+mn-ea"/>
        <a:cs typeface="+mn-cs"/>
      </a:defRPr>
    </a:lvl3pPr>
    <a:lvl4pPr marL="1308508" algn="l" defTabSz="872339" rtl="0" eaLnBrk="1" latinLnBrk="0" hangingPunct="1">
      <a:defRPr sz="1144" kern="1200">
        <a:solidFill>
          <a:schemeClr val="tx1"/>
        </a:solidFill>
        <a:latin typeface="+mn-lt"/>
        <a:ea typeface="+mn-ea"/>
        <a:cs typeface="+mn-cs"/>
      </a:defRPr>
    </a:lvl4pPr>
    <a:lvl5pPr marL="1744677" algn="l" defTabSz="872339" rtl="0" eaLnBrk="1" latinLnBrk="0" hangingPunct="1">
      <a:defRPr sz="1144" kern="1200">
        <a:solidFill>
          <a:schemeClr val="tx1"/>
        </a:solidFill>
        <a:latin typeface="+mn-lt"/>
        <a:ea typeface="+mn-ea"/>
        <a:cs typeface="+mn-cs"/>
      </a:defRPr>
    </a:lvl5pPr>
    <a:lvl6pPr marL="2180846" algn="l" defTabSz="872339" rtl="0" eaLnBrk="1" latinLnBrk="0" hangingPunct="1">
      <a:defRPr sz="1144" kern="1200">
        <a:solidFill>
          <a:schemeClr val="tx1"/>
        </a:solidFill>
        <a:latin typeface="+mn-lt"/>
        <a:ea typeface="+mn-ea"/>
        <a:cs typeface="+mn-cs"/>
      </a:defRPr>
    </a:lvl6pPr>
    <a:lvl7pPr marL="2617015" algn="l" defTabSz="872339" rtl="0" eaLnBrk="1" latinLnBrk="0" hangingPunct="1">
      <a:defRPr sz="1144" kern="1200">
        <a:solidFill>
          <a:schemeClr val="tx1"/>
        </a:solidFill>
        <a:latin typeface="+mn-lt"/>
        <a:ea typeface="+mn-ea"/>
        <a:cs typeface="+mn-cs"/>
      </a:defRPr>
    </a:lvl7pPr>
    <a:lvl8pPr marL="3053185" algn="l" defTabSz="872339" rtl="0" eaLnBrk="1" latinLnBrk="0" hangingPunct="1">
      <a:defRPr sz="1144" kern="1200">
        <a:solidFill>
          <a:schemeClr val="tx1"/>
        </a:solidFill>
        <a:latin typeface="+mn-lt"/>
        <a:ea typeface="+mn-ea"/>
        <a:cs typeface="+mn-cs"/>
      </a:defRPr>
    </a:lvl8pPr>
    <a:lvl9pPr marL="3489354" algn="l" defTabSz="872339" rtl="0" eaLnBrk="1" latinLnBrk="0" hangingPunct="1">
      <a:defRPr sz="114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42721" y="211448"/>
            <a:ext cx="6171840" cy="885687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42721" y="1240926"/>
            <a:ext cx="6171840" cy="1467021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342721" y="2847497"/>
            <a:ext cx="6171840" cy="1467021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42721" y="211448"/>
            <a:ext cx="6171840" cy="885687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42720" y="1240926"/>
            <a:ext cx="3011760" cy="1467021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3505320" y="1240926"/>
            <a:ext cx="3011760" cy="1467021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3505320" y="2847497"/>
            <a:ext cx="3011760" cy="1467021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342720" y="2847497"/>
            <a:ext cx="3011760" cy="1467021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42721" y="211448"/>
            <a:ext cx="6171840" cy="885687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342721" y="1240926"/>
            <a:ext cx="6171840" cy="3075905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42721" y="1240926"/>
            <a:ext cx="6171840" cy="3075905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34" name="Grafik 3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2721" y="1460660"/>
            <a:ext cx="6171840" cy="2636434"/>
          </a:xfrm>
          <a:prstGeom prst="rect">
            <a:avLst/>
          </a:prstGeom>
          <a:ln>
            <a:noFill/>
          </a:ln>
        </p:spPr>
      </p:pic>
      <p:pic>
        <p:nvPicPr>
          <p:cNvPr id="35" name="Grafik 3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2721" y="1460660"/>
            <a:ext cx="6171840" cy="2636434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42721" y="211448"/>
            <a:ext cx="6171840" cy="885687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42721" y="1240924"/>
            <a:ext cx="6171840" cy="3076098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42721" y="211448"/>
            <a:ext cx="6171840" cy="885687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42721" y="1240926"/>
            <a:ext cx="6171840" cy="3075905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42721" y="211448"/>
            <a:ext cx="6171840" cy="885687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342720" y="1240926"/>
            <a:ext cx="3011760" cy="3075905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3505320" y="1240926"/>
            <a:ext cx="3011760" cy="3075905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42721" y="211448"/>
            <a:ext cx="6171840" cy="885687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342721" y="211448"/>
            <a:ext cx="6171840" cy="4105575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42721" y="211448"/>
            <a:ext cx="6171840" cy="885687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342720" y="1240926"/>
            <a:ext cx="3011760" cy="1467021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342720" y="2847497"/>
            <a:ext cx="3011760" cy="1467021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3505320" y="1240926"/>
            <a:ext cx="3011760" cy="3075905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42721" y="211448"/>
            <a:ext cx="6171840" cy="885687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42720" y="1240926"/>
            <a:ext cx="3011760" cy="3075905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3505320" y="1240926"/>
            <a:ext cx="3011760" cy="1467021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3505320" y="2847497"/>
            <a:ext cx="3011760" cy="1467021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42721" y="211448"/>
            <a:ext cx="6171840" cy="885687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342720" y="1240926"/>
            <a:ext cx="3011760" cy="1467021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3505320" y="1240926"/>
            <a:ext cx="3011760" cy="1467021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342721" y="2847497"/>
            <a:ext cx="6171840" cy="1467021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42721" y="211448"/>
            <a:ext cx="6171840" cy="885494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3588">
                <a:latin typeface="Arial"/>
              </a:rPr>
              <a:t>Click to edit the title text format</a:t>
            </a:r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342721" y="1240926"/>
            <a:ext cx="6171840" cy="3075905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en-US" sz="2609">
                <a:latin typeface="Arial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 sz="2283">
                <a:latin typeface="Arial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 sz="1956">
                <a:latin typeface="Arial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 sz="1630">
                <a:latin typeface="Arial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 sz="1630">
                <a:latin typeface="Arial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 sz="1630">
                <a:latin typeface="Arial"/>
              </a:rPr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US" sz="1630">
                <a:latin typeface="Arial"/>
              </a:rPr>
              <a:t>Seventh Outline Level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dt="0"/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2940AC9-D077-4CC6-995D-24CE9D321E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3359437"/>
              </p:ext>
            </p:extLst>
          </p:nvPr>
        </p:nvGraphicFramePr>
        <p:xfrm>
          <a:off x="404664" y="1365647"/>
          <a:ext cx="5903560" cy="3890518"/>
        </p:xfrm>
        <a:graphic>
          <a:graphicData uri="http://schemas.openxmlformats.org/drawingml/2006/table">
            <a:tbl>
              <a:tblPr firstRow="1" firstCol="1" bandRow="1"/>
              <a:tblGrid>
                <a:gridCol w="864096">
                  <a:extLst>
                    <a:ext uri="{9D8B030D-6E8A-4147-A177-3AD203B41FA5}">
                      <a16:colId xmlns:a16="http://schemas.microsoft.com/office/drawing/2014/main" val="4088303548"/>
                    </a:ext>
                  </a:extLst>
                </a:gridCol>
                <a:gridCol w="1617253">
                  <a:extLst>
                    <a:ext uri="{9D8B030D-6E8A-4147-A177-3AD203B41FA5}">
                      <a16:colId xmlns:a16="http://schemas.microsoft.com/office/drawing/2014/main" val="2715590610"/>
                    </a:ext>
                  </a:extLst>
                </a:gridCol>
                <a:gridCol w="3422211">
                  <a:extLst>
                    <a:ext uri="{9D8B030D-6E8A-4147-A177-3AD203B41FA5}">
                      <a16:colId xmlns:a16="http://schemas.microsoft.com/office/drawing/2014/main" val="318808068"/>
                    </a:ext>
                  </a:extLst>
                </a:gridCol>
              </a:tblGrid>
              <a:tr h="2044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="1" spc="-15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Gene</a:t>
                      </a:r>
                      <a:endParaRPr lang="en-US" sz="105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Putative function</a:t>
                      </a:r>
                      <a:endParaRPr lang="en-US" sz="1050">
                        <a:solidFill>
                          <a:srgbClr val="00000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Additional description</a:t>
                      </a:r>
                      <a:endParaRPr lang="en-US" sz="1050">
                        <a:solidFill>
                          <a:srgbClr val="00000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46075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i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Afu1g01040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unknown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900" dirty="0">
                          <a:effectLst/>
                          <a:latin typeface="+mj-lt"/>
                        </a:rPr>
                        <a:t>Has domain(s) with predicted catalytic activity and role in nucleoside metabolic process</a:t>
                      </a:r>
                    </a:p>
                  </a:txBody>
                  <a:tcPr marL="50800" marR="50800" marT="38100" marB="3810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902634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i="1" spc="-2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Afu1g01030</a:t>
                      </a:r>
                      <a:endParaRPr lang="en-US" sz="9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spc="-1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LINE transposon-derived reverse transcriptase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spc="-1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unknown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86938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i="1" spc="-2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Afu1g01020</a:t>
                      </a:r>
                      <a:endParaRPr lang="en-US" sz="9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spc="-1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NACHT-domain protein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spc="-1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unknown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75692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 i="1" spc="-2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fgnA</a:t>
                      </a:r>
                      <a:endParaRPr lang="en-US" sz="9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 spc="-1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Polyketide synthase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spc="-1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Partially reducing polyketide synthase.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6E3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636992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 i="1" spc="-2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Afu1g01000</a:t>
                      </a:r>
                      <a:endParaRPr lang="en-US" sz="9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 spc="-1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Oxidoreductase/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 spc="-1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2OG-Fe(II) oxygenase 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spc="-1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Isopenicillin</a:t>
                      </a:r>
                      <a:r>
                        <a:rPr lang="en-US" sz="900" spc="-1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N synthase and related dioxygenases. </a:t>
                      </a:r>
                      <a:r>
                        <a:rPr lang="en-US" sz="900" i="1" spc="-1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PcbC</a:t>
                      </a:r>
                      <a:r>
                        <a:rPr lang="en-US" sz="900" spc="-1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-like, has domain(s) with predicted oxidoreductase activity, acting on paired donors, with incorporation or reduction of molecular oxygen, 2-oxoglutarate as one donor, and incorporation of one atom of oxygen into both donors’ activity.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E3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336664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 i="1" spc="-2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Afu1g00990</a:t>
                      </a:r>
                      <a:endParaRPr lang="en-US" sz="9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 spc="-1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Dehydrogenase/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 spc="-1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reductase 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spc="-1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Porcine testicular carbonyl reductase (PTCR)-like, has domain(s) with predicted oxidoreductase activity and role in metabolic process.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E3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16924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 i="1" spc="-2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Afu1g00980</a:t>
                      </a:r>
                      <a:endParaRPr lang="en-US" sz="9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 spc="-1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FAD/FMN-dependent oxidase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spc="-1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Gene has domain(s) with predicted UDP-N-acetylmuramate dehydrogenase activity, flavin adenine dinucleotide binding, oxidoreductase activity and role in oxidation-reduction process. Contains NAD(P)-binding Rossmann-fold domains.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E3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756956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 i="1" spc="-2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Afu1g00970</a:t>
                      </a:r>
                      <a:endParaRPr lang="en-US" sz="9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 spc="-1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Major facilitator superfamily 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spc="-1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Monocarboxylate transporter. Involved in cellular responses to drugs.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50197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i="1" spc="-2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Afu1g00960</a:t>
                      </a:r>
                      <a:endParaRPr lang="en-US" sz="9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spc="-1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LINE transposon-related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spc="-1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ORF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spc="-1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unknown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982972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i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Afu1g00950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unknown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unknown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113476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i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Afu1g00940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Mariner Ant1 transposon</a:t>
                      </a:r>
                      <a:endParaRPr lang="en-US" sz="9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unknown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7462249"/>
                  </a:ext>
                </a:extLst>
              </a:tr>
            </a:tbl>
          </a:graphicData>
        </a:graphic>
      </p:graphicFrame>
      <p:pic>
        <p:nvPicPr>
          <p:cNvPr id="55" name="Picture 54">
            <a:extLst>
              <a:ext uri="{FF2B5EF4-FFF2-40B4-BE49-F238E27FC236}">
                <a16:creationId xmlns:a16="http://schemas.microsoft.com/office/drawing/2014/main" id="{4A300514-ABBB-4173-96EB-C02EE8044D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7584" y="285527"/>
            <a:ext cx="5760640" cy="1225839"/>
          </a:xfrm>
          <a:prstGeom prst="rect">
            <a:avLst/>
          </a:prstGeom>
        </p:spPr>
      </p:pic>
      <p:sp>
        <p:nvSpPr>
          <p:cNvPr id="5" name="Textfeld 24">
            <a:extLst>
              <a:ext uri="{FF2B5EF4-FFF2-40B4-BE49-F238E27FC236}">
                <a16:creationId xmlns:a16="http://schemas.microsoft.com/office/drawing/2014/main" id="{87B7A165-B6A7-45EC-8874-43E938111F25}"/>
              </a:ext>
            </a:extLst>
          </p:cNvPr>
          <p:cNvSpPr txBox="1"/>
          <p:nvPr/>
        </p:nvSpPr>
        <p:spPr>
          <a:xfrm>
            <a:off x="2568956" y="-12377"/>
            <a:ext cx="181652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Supplementary file 1</a:t>
            </a:r>
          </a:p>
        </p:txBody>
      </p:sp>
    </p:spTree>
    <p:extLst>
      <p:ext uri="{BB962C8B-B14F-4D97-AF65-F5344CB8AC3E}">
        <p14:creationId xmlns:p14="http://schemas.microsoft.com/office/powerpoint/2010/main" val="19053439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373</TotalTime>
  <Words>195</Words>
  <Application>Microsoft Office PowerPoint</Application>
  <PresentationFormat>Custom</PresentationFormat>
  <Paragraphs>40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StarSymbol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Maria Stroe</dc:creator>
  <cp:lastModifiedBy>Maria</cp:lastModifiedBy>
  <cp:revision>1463</cp:revision>
  <cp:lastPrinted>2019-03-07T13:16:11Z</cp:lastPrinted>
  <dcterms:modified xsi:type="dcterms:W3CDTF">2020-02-05T16:16:40Z</dcterms:modified>
</cp:coreProperties>
</file>