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48" r:id="rId2"/>
  </p:sldIdLst>
  <p:sldSz cx="6858000" cy="4754563"/>
  <p:notesSz cx="6669088" cy="9775825"/>
  <p:defaultTextStyle>
    <a:defPPr>
      <a:defRPr lang="de-DE"/>
    </a:defPPr>
    <a:lvl1pPr marL="0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1pPr>
    <a:lvl2pPr marL="436169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2pPr>
    <a:lvl3pPr marL="872339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3pPr>
    <a:lvl4pPr marL="1308508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4pPr>
    <a:lvl5pPr marL="1744677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5pPr>
    <a:lvl6pPr marL="2180846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6pPr>
    <a:lvl7pPr marL="2617015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7pPr>
    <a:lvl8pPr marL="3053185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8pPr>
    <a:lvl9pPr marL="3489354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9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Krueger" initials="TK" lastIdx="3" clrIdx="0"/>
  <p:cmAuthor id="1" name="Office" initials="O" lastIdx="1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F664"/>
    <a:srgbClr val="FACE60"/>
    <a:srgbClr val="065A06"/>
    <a:srgbClr val="37441C"/>
    <a:srgbClr val="ADA36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8757" autoAdjust="0"/>
  </p:normalViewPr>
  <p:slideViewPr>
    <p:cSldViewPr>
      <p:cViewPr varScale="1">
        <p:scale>
          <a:sx n="93" d="100"/>
          <a:sy n="93" d="100"/>
        </p:scale>
        <p:origin x="1356" y="68"/>
      </p:cViewPr>
      <p:guideLst>
        <p:guide orient="horz" pos="1498"/>
        <p:guide pos="2160"/>
      </p:guideLst>
    </p:cSldViewPr>
  </p:slid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CF3C3B8-13C0-45C6-9FFF-BCFBEA449F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9D8228-2921-4AB0-8D46-F38DF75D06B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F47BF-6011-4EE6-A456-E4C5ECC88D20}" type="datetimeFigureOut">
              <a:rPr lang="en-US" smtClean="0"/>
              <a:t>02/05/2020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C20D87-F40E-47F4-ABF9-4ED4F9BD99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285288"/>
            <a:ext cx="2889250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841192-45A2-4783-A9D2-D9EC8A13F27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8250" y="9285288"/>
            <a:ext cx="2889250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34FD3-F380-421D-90B4-A8E7D6ECC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68875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90483" cy="489100"/>
          </a:xfrm>
          <a:prstGeom prst="rect">
            <a:avLst/>
          </a:prstGeom>
        </p:spPr>
        <p:txBody>
          <a:bodyPr vert="horz" lIns="84320" tIns="42160" rIns="84320" bIns="42160" rtlCol="0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7245" y="0"/>
            <a:ext cx="2890483" cy="489100"/>
          </a:xfrm>
          <a:prstGeom prst="rect">
            <a:avLst/>
          </a:prstGeom>
        </p:spPr>
        <p:txBody>
          <a:bodyPr vert="horz" lIns="84320" tIns="42160" rIns="84320" bIns="42160" rtlCol="0"/>
          <a:lstStyle>
            <a:lvl1pPr algn="r">
              <a:defRPr sz="1100"/>
            </a:lvl1pPr>
          </a:lstStyle>
          <a:p>
            <a:fld id="{AC1B7B2B-A260-417A-BF54-29F76BDEF745}" type="datetimeFigureOut">
              <a:rPr lang="de-DE" smtClean="0"/>
              <a:pPr/>
              <a:t>05.02.2020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92150" y="733425"/>
            <a:ext cx="5284788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4320" tIns="42160" rIns="84320" bIns="4216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7454" y="4644136"/>
            <a:ext cx="5334181" cy="4398813"/>
          </a:xfrm>
          <a:prstGeom prst="rect">
            <a:avLst/>
          </a:prstGeom>
        </p:spPr>
        <p:txBody>
          <a:bodyPr vert="horz" lIns="84320" tIns="42160" rIns="84320" bIns="4216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285182"/>
            <a:ext cx="2890483" cy="489100"/>
          </a:xfrm>
          <a:prstGeom prst="rect">
            <a:avLst/>
          </a:prstGeom>
        </p:spPr>
        <p:txBody>
          <a:bodyPr vert="horz" lIns="84320" tIns="42160" rIns="84320" bIns="42160" rtlCol="0" anchor="b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7245" y="9285182"/>
            <a:ext cx="2890483" cy="489100"/>
          </a:xfrm>
          <a:prstGeom prst="rect">
            <a:avLst/>
          </a:prstGeom>
        </p:spPr>
        <p:txBody>
          <a:bodyPr vert="horz" lIns="84320" tIns="42160" rIns="84320" bIns="42160" rtlCol="0" anchor="b"/>
          <a:lstStyle>
            <a:lvl1pPr algn="r">
              <a:defRPr sz="1100"/>
            </a:lvl1pPr>
          </a:lstStyle>
          <a:p>
            <a:fld id="{0C4681C7-5AE4-4C4B-9445-68AE67E38C79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05745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1pPr>
    <a:lvl2pPr marL="436169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2pPr>
    <a:lvl3pPr marL="872339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3pPr>
    <a:lvl4pPr marL="1308508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4pPr>
    <a:lvl5pPr marL="1744677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5pPr>
    <a:lvl6pPr marL="2180846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6pPr>
    <a:lvl7pPr marL="2617015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7pPr>
    <a:lvl8pPr marL="3053185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8pPr>
    <a:lvl9pPr marL="3489354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42721" y="189549"/>
            <a:ext cx="6171840" cy="79396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42721" y="1112413"/>
            <a:ext cx="6171840" cy="131509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42721" y="2552605"/>
            <a:ext cx="6171840" cy="131509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1" y="189549"/>
            <a:ext cx="6171840" cy="79396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42720" y="1112413"/>
            <a:ext cx="3011760" cy="131509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505320" y="1112413"/>
            <a:ext cx="3011760" cy="131509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505320" y="2552605"/>
            <a:ext cx="3011760" cy="131509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42720" y="2552605"/>
            <a:ext cx="3011760" cy="131509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42721" y="189549"/>
            <a:ext cx="6171840" cy="79396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42721" y="1112413"/>
            <a:ext cx="6171840" cy="2757358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42721" y="1112413"/>
            <a:ext cx="6171840" cy="2757358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Grafik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2721" y="1309393"/>
            <a:ext cx="6171840" cy="2363401"/>
          </a:xfrm>
          <a:prstGeom prst="rect">
            <a:avLst/>
          </a:prstGeom>
          <a:ln>
            <a:noFill/>
          </a:ln>
        </p:spPr>
      </p:pic>
      <p:pic>
        <p:nvPicPr>
          <p:cNvPr id="35" name="Grafik 3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2721" y="1309393"/>
            <a:ext cx="6171840" cy="2363401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42721" y="189549"/>
            <a:ext cx="6171840" cy="79396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42721" y="1112412"/>
            <a:ext cx="6171840" cy="2757532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42721" y="189549"/>
            <a:ext cx="6171840" cy="79396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42721" y="1112413"/>
            <a:ext cx="6171840" cy="2757358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42721" y="189549"/>
            <a:ext cx="6171840" cy="79396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42720" y="1112413"/>
            <a:ext cx="3011760" cy="2757358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505320" y="1112413"/>
            <a:ext cx="3011760" cy="2757358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1" y="189549"/>
            <a:ext cx="6171840" cy="79396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42721" y="189550"/>
            <a:ext cx="6171840" cy="3680395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42721" y="189549"/>
            <a:ext cx="6171840" cy="79396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42720" y="1112413"/>
            <a:ext cx="3011760" cy="131509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42720" y="2552605"/>
            <a:ext cx="3011760" cy="131509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505320" y="1112413"/>
            <a:ext cx="3011760" cy="2757358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42721" y="189549"/>
            <a:ext cx="6171840" cy="79396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42720" y="1112413"/>
            <a:ext cx="3011760" cy="2757358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505320" y="1112413"/>
            <a:ext cx="3011760" cy="131509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505320" y="2552605"/>
            <a:ext cx="3011760" cy="131509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42721" y="189549"/>
            <a:ext cx="6171840" cy="79396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42720" y="1112413"/>
            <a:ext cx="3011760" cy="131509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505320" y="1112413"/>
            <a:ext cx="3011760" cy="131509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42721" y="2552605"/>
            <a:ext cx="6171840" cy="131509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42721" y="189551"/>
            <a:ext cx="6171840" cy="793791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3588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42721" y="1112413"/>
            <a:ext cx="6171840" cy="2757358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2609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283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956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63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163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163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1630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elle 5">
            <a:extLst>
              <a:ext uri="{FF2B5EF4-FFF2-40B4-BE49-F238E27FC236}">
                <a16:creationId xmlns:a16="http://schemas.microsoft.com/office/drawing/2014/main" id="{13750070-69C1-4F2C-BA2E-74873BD482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201337"/>
              </p:ext>
            </p:extLst>
          </p:nvPr>
        </p:nvGraphicFramePr>
        <p:xfrm>
          <a:off x="312078" y="308796"/>
          <a:ext cx="6069250" cy="4369277"/>
        </p:xfrm>
        <a:graphic>
          <a:graphicData uri="http://schemas.openxmlformats.org/drawingml/2006/table">
            <a:tbl>
              <a:tblPr firstRow="1" firstCol="1" bandRow="1"/>
              <a:tblGrid>
                <a:gridCol w="3806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Nr</a:t>
                      </a:r>
                      <a:r>
                        <a:rPr lang="en-US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Name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Sequence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Target gene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P1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Flank1atcc_puc18tailf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900" cap="all" baseline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cacgacgttgtaaaacgacggccagtgccacgtcccgggcaccggttgca</a:t>
                      </a:r>
                      <a:endParaRPr lang="de-DE" sz="900" cap="all" baseline="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5‘flank fgnA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Flank1atcc_ptratailR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900" cap="all" baseline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aacaaagatgcaagaggccatctaggccatggtatctttgagacagatag</a:t>
                      </a:r>
                      <a:endParaRPr lang="de-DE" sz="900" cap="all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5‘flank fgnA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P3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Flank2atcc_ptratailfor 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cap="all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cacgacgttgtaaaacgacggccagtgccacgtcccgggc accggttgca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3‘flank fgnA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P4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Flank2atccpuc18tail_r 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900" cap="all" baseline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gatcctctagagtcgacctgcaggcatgcagaacaagcgtttactgtcta</a:t>
                      </a:r>
                      <a:endParaRPr lang="de-DE" sz="900" cap="all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3‘flank fgnA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P5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ptrA_for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900" cap="all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TCCCCATGAAACCGTTGCAGAG</a:t>
                      </a:r>
                      <a:endParaRPr lang="de-DE" sz="900" cap="all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ptrA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P6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ptrA_rev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900" cap="all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ATATTGTGCGTTCCCCACTGGC</a:t>
                      </a:r>
                      <a:endParaRPr lang="de-DE" sz="900" cap="all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ptrA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P7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Flank1_tetonpks_F 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900" cap="all" baseline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cacgacgttgtaaaacgacggccagtgccagggcgtaagtgggacgggga</a:t>
                      </a:r>
                      <a:endParaRPr lang="de-DE" sz="900" cap="all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5‘flank fgnA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P8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Flank1_tetonpks_R 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900" cap="all" baseline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aacaaagatgcaagaggccatctaggccatggtatctttgagacagatag</a:t>
                      </a:r>
                      <a:endParaRPr lang="de-DE" sz="900" cap="all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5‘flank fgnA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P9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Flank2_For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cap="all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tcacctccatctcaactccatcacatcacaatgtctttcccgcaggttga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3‘flank fgnA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50592504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P10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Flank2_Rev 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900" cap="all" baseline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gatcctct</a:t>
                      </a:r>
                      <a:r>
                        <a:rPr lang="en-US" sz="900" cap="all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900" cap="all" baseline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agagtcgacctgcaggcatgcacgtccagacgtttgacatag</a:t>
                      </a:r>
                      <a:endParaRPr lang="de-DE" sz="900" cap="all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3‘flank fgnA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4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P11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gpdA_min_For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900" cap="all" baseline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ctttgcccggtgtatgaaacc</a:t>
                      </a:r>
                      <a:endParaRPr lang="de-DE" sz="900" cap="all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tet</a:t>
                      </a:r>
                      <a:r>
                        <a:rPr lang="de-DE" sz="900" i="1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On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P12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pOliC_rev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cap="all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Tgtgatgtgatggagttgag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tet</a:t>
                      </a:r>
                      <a:r>
                        <a:rPr lang="de-DE" sz="900" i="1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On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P13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Afu1g01010_for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cap="all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Atgtctttcccgcaggttgatg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Afu1g01010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P14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Afu1g01010_rev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cap="all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Ctgctggatcttctcggcatatttg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Afu1g01010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P15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gpdA_Afu1g01010_f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cap="all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cgatgggacatcaacctgcgggaaagacatgtgatgtctgctcaag cggg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gpdA, </a:t>
                      </a:r>
                      <a:r>
                        <a:rPr lang="de-DE" sz="900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trpC</a:t>
                      </a:r>
                      <a:endParaRPr lang="de-DE" sz="90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18860226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P16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TrpC_targB_tail_rev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cap="all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Tgaacgaaccactgcatcatcagtctagaagctatcagagtaaagaagag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gpdA, </a:t>
                      </a:r>
                      <a:r>
                        <a:rPr lang="de-DE" sz="900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trpC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94464237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P17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pargB_pUC18_tail_r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cap="all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gatcctctagagtcga cctgcaggcatgcacctcaatgtcgccagcaatc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argB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36105482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P18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pargB_for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cap="all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tgactcataagtccgccagc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argB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29402251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P19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1g01010_GYAP_F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cap="all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Cgcgcacgtgatgtctttcccgcaggttgatg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Afu1g01010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3327413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P20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1g01010_GYAP_R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cap="all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Cgcgcacgtgctgctggatcttctcggcat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Afu1g01010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79000741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P21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1g01000_GYAP_F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cap="all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Cgcgcacgtgatgactgtcaacggaaaagac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Afu1g01000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62266245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P22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1g01000_GYAP_R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cap="all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Cgcgcacgtgcgggatgatcagaacctcc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Afu1g01000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62232692"/>
                  </a:ext>
                </a:extLst>
              </a:tr>
              <a:tr h="9144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P23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1g0990_GYAP_F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1g0990_GYAP_R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cap="all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Cgcgcacgtgatggattcgaacagctccaac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Afu1g00990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112097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cap="all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Cgcgcacgtgccacggcacaacacgcatctc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Afu1g00990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65576455"/>
                  </a:ext>
                </a:extLst>
              </a:tr>
              <a:tr h="1530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P24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1200350"/>
                  </a:ext>
                </a:extLst>
              </a:tr>
              <a:tr h="9144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P25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1g0980_GYAP_F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cap="all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Cgcgcacgtgatgcgacgtgcaacgttgatc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Afu1g00980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4755062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mpd="sng">
                      <a:noFill/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1g0980_GYAP_R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cap="all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cgcgcacgtgggacatagagatgggatgg tg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Afu1g00980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0551211"/>
                  </a:ext>
                </a:extLst>
              </a:tr>
              <a:tr h="13433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P26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92336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mpd="sng">
                      <a:noFill/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1g0970_GYAP_F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cap="all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Cgcgcacgtgatgaccgtggcgatatccaac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Afu1g00970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37284149"/>
                  </a:ext>
                </a:extLst>
              </a:tr>
              <a:tr h="13150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P27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913617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1g0970_GYAP_R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900" cap="all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cgcgcacgtgg acagctaccatcacacttcg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Afu1g00970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97560602"/>
                  </a:ext>
                </a:extLst>
              </a:tr>
              <a:tr h="139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de-DE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P28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724441"/>
                  </a:ext>
                </a:extLst>
              </a:tr>
            </a:tbl>
          </a:graphicData>
        </a:graphic>
      </p:graphicFrame>
      <p:sp>
        <p:nvSpPr>
          <p:cNvPr id="8" name="Textfeld 24">
            <a:extLst>
              <a:ext uri="{FF2B5EF4-FFF2-40B4-BE49-F238E27FC236}">
                <a16:creationId xmlns:a16="http://schemas.microsoft.com/office/drawing/2014/main" id="{87B7A165-B6A7-45EC-8874-43E938111F25}"/>
              </a:ext>
            </a:extLst>
          </p:cNvPr>
          <p:cNvSpPr txBox="1"/>
          <p:nvPr/>
        </p:nvSpPr>
        <p:spPr>
          <a:xfrm>
            <a:off x="2564904" y="-9114"/>
            <a:ext cx="18165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Supplementary file 2</a:t>
            </a:r>
          </a:p>
        </p:txBody>
      </p:sp>
    </p:spTree>
    <p:extLst>
      <p:ext uri="{BB962C8B-B14F-4D97-AF65-F5344CB8AC3E}">
        <p14:creationId xmlns:p14="http://schemas.microsoft.com/office/powerpoint/2010/main" val="558902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247</Words>
  <Application>Microsoft Office PowerPoint</Application>
  <PresentationFormat>Custom</PresentationFormat>
  <Paragraphs>117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StarSymbol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Maria Stroe</dc:creator>
  <cp:lastModifiedBy>Maria</cp:lastModifiedBy>
  <cp:revision>1464</cp:revision>
  <cp:lastPrinted>2019-03-07T13:16:11Z</cp:lastPrinted>
  <dcterms:modified xsi:type="dcterms:W3CDTF">2020-02-05T16:05:46Z</dcterms:modified>
</cp:coreProperties>
</file>