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8" r:id="rId2"/>
  </p:sldIdLst>
  <p:sldSz cx="6858000" cy="3292475"/>
  <p:notesSz cx="6669088" cy="9775825"/>
  <p:defaultTextStyle>
    <a:defPPr>
      <a:defRPr lang="de-DE"/>
    </a:defPPr>
    <a:lvl1pPr marL="0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1pPr>
    <a:lvl2pPr marL="436169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2pPr>
    <a:lvl3pPr marL="872339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3pPr>
    <a:lvl4pPr marL="1308508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4pPr>
    <a:lvl5pPr marL="1744677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5pPr>
    <a:lvl6pPr marL="2180846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6pPr>
    <a:lvl7pPr marL="2617015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7pPr>
    <a:lvl8pPr marL="3053185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8pPr>
    <a:lvl9pPr marL="3489354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Krueger" initials="TK" lastIdx="3" clrIdx="0"/>
  <p:cmAuthor id="1" name="Office" initials="O" lastIdx="1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F664"/>
    <a:srgbClr val="FACE60"/>
    <a:srgbClr val="065A06"/>
    <a:srgbClr val="37441C"/>
    <a:srgbClr val="ADA36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8757" autoAdjust="0"/>
  </p:normalViewPr>
  <p:slideViewPr>
    <p:cSldViewPr>
      <p:cViewPr>
        <p:scale>
          <a:sx n="100" d="100"/>
          <a:sy n="100" d="100"/>
        </p:scale>
        <p:origin x="1192" y="404"/>
      </p:cViewPr>
      <p:guideLst>
        <p:guide orient="horz" pos="1037"/>
        <p:guide pos="2160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F3C3B8-13C0-45C6-9FFF-BCFBEA449F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D8228-2921-4AB0-8D46-F38DF75D06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F47BF-6011-4EE6-A456-E4C5ECC88D20}" type="datetimeFigureOut">
              <a:rPr lang="en-US" smtClean="0"/>
              <a:t>02/05/2020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C20D87-F40E-47F4-ABF9-4ED4F9BD99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85288"/>
            <a:ext cx="2889250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841192-45A2-4783-A9D2-D9EC8A13F2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8250" y="9285288"/>
            <a:ext cx="2889250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34FD3-F380-421D-90B4-A8E7D6ECC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887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245" y="0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/>
          <a:lstStyle>
            <a:lvl1pPr algn="r">
              <a:defRPr sz="1100"/>
            </a:lvl1pPr>
          </a:lstStyle>
          <a:p>
            <a:fld id="{AC1B7B2B-A260-417A-BF54-29F76BDEF745}" type="datetimeFigureOut">
              <a:rPr lang="de-DE" smtClean="0"/>
              <a:pPr/>
              <a:t>05.02.2020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482600" y="733425"/>
            <a:ext cx="7634288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320" tIns="42160" rIns="84320" bIns="4216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7454" y="4644136"/>
            <a:ext cx="5334181" cy="4398813"/>
          </a:xfrm>
          <a:prstGeom prst="rect">
            <a:avLst/>
          </a:prstGeom>
        </p:spPr>
        <p:txBody>
          <a:bodyPr vert="horz" lIns="84320" tIns="42160" rIns="84320" bIns="4216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285182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245" y="9285182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 anchor="b"/>
          <a:lstStyle>
            <a:lvl1pPr algn="r">
              <a:defRPr sz="1100"/>
            </a:lvl1pPr>
          </a:lstStyle>
          <a:p>
            <a:fld id="{0C4681C7-5AE4-4C4B-9445-68AE67E38C7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05745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1pPr>
    <a:lvl2pPr marL="436169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2pPr>
    <a:lvl3pPr marL="872339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3pPr>
    <a:lvl4pPr marL="1308508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4pPr>
    <a:lvl5pPr marL="1744677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5pPr>
    <a:lvl6pPr marL="2180846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6pPr>
    <a:lvl7pPr marL="2617015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7pPr>
    <a:lvl8pPr marL="3053185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8pPr>
    <a:lvl9pPr marL="3489354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8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2721" y="770333"/>
            <a:ext cx="617184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42721" y="1767647"/>
            <a:ext cx="617184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8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770333"/>
            <a:ext cx="301176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505320" y="770333"/>
            <a:ext cx="301176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505320" y="1767647"/>
            <a:ext cx="301176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42720" y="1767647"/>
            <a:ext cx="301176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8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42721" y="770332"/>
            <a:ext cx="6171840" cy="1909436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42721" y="770332"/>
            <a:ext cx="6171840" cy="1909436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Grafik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721" y="906738"/>
            <a:ext cx="6171840" cy="1636625"/>
          </a:xfrm>
          <a:prstGeom prst="rect">
            <a:avLst/>
          </a:prstGeom>
          <a:ln>
            <a:noFill/>
          </a:ln>
        </p:spPr>
      </p:pic>
      <p:pic>
        <p:nvPicPr>
          <p:cNvPr id="35" name="Grafik 3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721" y="906738"/>
            <a:ext cx="6171840" cy="163662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8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42721" y="770332"/>
            <a:ext cx="6171840" cy="1909556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8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42721" y="770332"/>
            <a:ext cx="6171840" cy="1909436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8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720" y="770332"/>
            <a:ext cx="3011760" cy="1909436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505320" y="770332"/>
            <a:ext cx="3011760" cy="1909436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8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42721" y="131261"/>
            <a:ext cx="6171840" cy="254862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8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42720" y="770333"/>
            <a:ext cx="301176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42720" y="1767647"/>
            <a:ext cx="301176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505320" y="770332"/>
            <a:ext cx="3011760" cy="1909436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8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2720" y="770332"/>
            <a:ext cx="3011760" cy="1909436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505320" y="770333"/>
            <a:ext cx="301176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505320" y="1767647"/>
            <a:ext cx="301176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8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2720" y="770333"/>
            <a:ext cx="301176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505320" y="770333"/>
            <a:ext cx="301176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42721" y="1767647"/>
            <a:ext cx="6171840" cy="91068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1" y="131261"/>
            <a:ext cx="6171840" cy="54969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3588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2721" y="770332"/>
            <a:ext cx="6171840" cy="1909436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609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283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956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63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24">
            <a:extLst>
              <a:ext uri="{FF2B5EF4-FFF2-40B4-BE49-F238E27FC236}">
                <a16:creationId xmlns:a16="http://schemas.microsoft.com/office/drawing/2014/main" id="{87B7A165-B6A7-45EC-8874-43E938111F25}"/>
              </a:ext>
            </a:extLst>
          </p:cNvPr>
          <p:cNvSpPr txBox="1"/>
          <p:nvPr/>
        </p:nvSpPr>
        <p:spPr>
          <a:xfrm>
            <a:off x="2544540" y="42316"/>
            <a:ext cx="18165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Supplementary file 3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4046AE1F-66D8-4F1A-AB9B-DFB9A229A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388913"/>
              </p:ext>
            </p:extLst>
          </p:nvPr>
        </p:nvGraphicFramePr>
        <p:xfrm>
          <a:off x="311273" y="418510"/>
          <a:ext cx="6080760" cy="2523871"/>
        </p:xfrm>
        <a:graphic>
          <a:graphicData uri="http://schemas.openxmlformats.org/drawingml/2006/table">
            <a:tbl>
              <a:tblPr firstRow="1" firstCol="1" bandRow="1"/>
              <a:tblGrid>
                <a:gridCol w="52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7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9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Nr</a:t>
                      </a: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Name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Sequence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Target gene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P29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act1_for 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GAATGTGTCAACCGTTGCCC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Afu6g07470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P30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act1_rev 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alibri"/>
                          <a:ea typeface="Calibri"/>
                          <a:cs typeface="Times New Roman"/>
                        </a:rPr>
                        <a:t>GCAAGTTAGCGTTTCATTGTCC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Afu6g07470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P31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1010_qPCR_ forward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TCCACGACTTGATGCTCAAACCG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fgnA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P32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1010_qPCR _reverse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AACACCTGCTTGATCCATCGCC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fgnA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P33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1000_qPCR_forward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TCCCCATGAAACCGTTGCAGAG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Afu1g01000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P34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1000_qPCR_reverse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ATATTGTGCGTTCCCCACTGGC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Afu1g01000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P35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00990_qPCR_forward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TGCAGGTGAGCGAGAATGAGAG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Afu1g00990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P36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0099_qPCR_reverse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AGAACGCCGTCTTCAGTAACCC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Afu1g00990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P37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00980_qPCR_forward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AATGAGAAGCTGTTCGGCGGAG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Afu1g00980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P38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00980_qPCR_reverse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ATGACGGCGAACTGGAAAAGGG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Afu1g00980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P39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00970_qPCR_forward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AACAATCCCAACCCCAACCC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Afu1g00970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P40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00970_qPCR_reverse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ACGCAGATGGAGATAAAAACGG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900" b="0" i="1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Afu1g00970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P41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00960_qPCR_forward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AGAAAGGAACAGGCGACAGGAC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Afu1g00960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P42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00960_qPCR_reverse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TGTCGAAGATGACGCCCAGAAG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Afu1g00960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58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P43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1020_qPCR_forward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AGGGAGCAGATGTCAATGCCAG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Afu1g01020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P44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1020_qPCR_reverse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GCAGCTTTGCTACCTTCTCACG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Afu1g01020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902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133</Words>
  <Application>Microsoft Office PowerPoint</Application>
  <PresentationFormat>Custom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StarSymbol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Maria Stroe</dc:creator>
  <cp:lastModifiedBy>Maria</cp:lastModifiedBy>
  <cp:revision>1464</cp:revision>
  <cp:lastPrinted>2019-03-07T13:16:11Z</cp:lastPrinted>
  <dcterms:modified xsi:type="dcterms:W3CDTF">2020-02-05T16:14:03Z</dcterms:modified>
</cp:coreProperties>
</file>