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8" r:id="rId2"/>
  </p:sldIdLst>
  <p:sldSz cx="6858000" cy="1371600"/>
  <p:notesSz cx="6669088" cy="9775825"/>
  <p:defaultTextStyle>
    <a:defPPr>
      <a:defRPr lang="de-DE"/>
    </a:defPPr>
    <a:lvl1pPr marL="0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1pPr>
    <a:lvl2pPr marL="436169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2pPr>
    <a:lvl3pPr marL="872339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3pPr>
    <a:lvl4pPr marL="1308508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4pPr>
    <a:lvl5pPr marL="1744677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5pPr>
    <a:lvl6pPr marL="2180846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6pPr>
    <a:lvl7pPr marL="2617015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7pPr>
    <a:lvl8pPr marL="3053185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8pPr>
    <a:lvl9pPr marL="3489354" algn="l" defTabSz="872339" rtl="0" eaLnBrk="1" latinLnBrk="0" hangingPunct="1">
      <a:defRPr sz="17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Krueger" initials="TK" lastIdx="3" clrIdx="0"/>
  <p:cmAuthor id="1" name="Office" initials="O" lastIdx="1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F664"/>
    <a:srgbClr val="FACE60"/>
    <a:srgbClr val="065A06"/>
    <a:srgbClr val="37441C"/>
    <a:srgbClr val="ADA36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8757" autoAdjust="0"/>
  </p:normalViewPr>
  <p:slideViewPr>
    <p:cSldViewPr>
      <p:cViewPr>
        <p:scale>
          <a:sx n="75" d="100"/>
          <a:sy n="75" d="100"/>
        </p:scale>
        <p:origin x="1732" y="1116"/>
      </p:cViewPr>
      <p:guideLst>
        <p:guide orient="horz" pos="432"/>
        <p:guide pos="2160"/>
      </p:guideLst>
    </p:cSldViewPr>
  </p:slid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F3C3B8-13C0-45C6-9FFF-BCFBEA449F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9D8228-2921-4AB0-8D46-F38DF75D06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F47BF-6011-4EE6-A456-E4C5ECC88D20}" type="datetimeFigureOut">
              <a:rPr lang="en-US" smtClean="0"/>
              <a:t>02/05/2020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C20D87-F40E-47F4-ABF9-4ED4F9BD99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285288"/>
            <a:ext cx="2889250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841192-45A2-4783-A9D2-D9EC8A13F27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8250" y="9285288"/>
            <a:ext cx="2889250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34FD3-F380-421D-90B4-A8E7D6ECC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6887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483" cy="489100"/>
          </a:xfrm>
          <a:prstGeom prst="rect">
            <a:avLst/>
          </a:prstGeom>
        </p:spPr>
        <p:txBody>
          <a:bodyPr vert="horz" lIns="84320" tIns="42160" rIns="84320" bIns="42160" rtlCol="0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7245" y="0"/>
            <a:ext cx="2890483" cy="489100"/>
          </a:xfrm>
          <a:prstGeom prst="rect">
            <a:avLst/>
          </a:prstGeom>
        </p:spPr>
        <p:txBody>
          <a:bodyPr vert="horz" lIns="84320" tIns="42160" rIns="84320" bIns="42160" rtlCol="0"/>
          <a:lstStyle>
            <a:lvl1pPr algn="r">
              <a:defRPr sz="1100"/>
            </a:lvl1pPr>
          </a:lstStyle>
          <a:p>
            <a:fld id="{AC1B7B2B-A260-417A-BF54-29F76BDEF745}" type="datetimeFigureOut">
              <a:rPr lang="de-DE" smtClean="0"/>
              <a:pPr/>
              <a:t>05.02.2020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-5829300" y="733425"/>
            <a:ext cx="18327688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320" tIns="42160" rIns="84320" bIns="4216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7454" y="4644136"/>
            <a:ext cx="5334181" cy="4398813"/>
          </a:xfrm>
          <a:prstGeom prst="rect">
            <a:avLst/>
          </a:prstGeom>
        </p:spPr>
        <p:txBody>
          <a:bodyPr vert="horz" lIns="84320" tIns="42160" rIns="84320" bIns="4216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285182"/>
            <a:ext cx="2890483" cy="489100"/>
          </a:xfrm>
          <a:prstGeom prst="rect">
            <a:avLst/>
          </a:prstGeom>
        </p:spPr>
        <p:txBody>
          <a:bodyPr vert="horz" lIns="84320" tIns="42160" rIns="84320" bIns="42160" rtlCol="0" anchor="b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7245" y="9285182"/>
            <a:ext cx="2890483" cy="489100"/>
          </a:xfrm>
          <a:prstGeom prst="rect">
            <a:avLst/>
          </a:prstGeom>
        </p:spPr>
        <p:txBody>
          <a:bodyPr vert="horz" lIns="84320" tIns="42160" rIns="84320" bIns="42160" rtlCol="0" anchor="b"/>
          <a:lstStyle>
            <a:lvl1pPr algn="r">
              <a:defRPr sz="1100"/>
            </a:lvl1pPr>
          </a:lstStyle>
          <a:p>
            <a:fld id="{0C4681C7-5AE4-4C4B-9445-68AE67E38C79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05745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1pPr>
    <a:lvl2pPr marL="436169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2pPr>
    <a:lvl3pPr marL="872339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3pPr>
    <a:lvl4pPr marL="1308508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4pPr>
    <a:lvl5pPr marL="1744677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5pPr>
    <a:lvl6pPr marL="2180846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6pPr>
    <a:lvl7pPr marL="2617015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7pPr>
    <a:lvl8pPr marL="3053185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8pPr>
    <a:lvl9pPr marL="3489354" algn="l" defTabSz="872339" rtl="0" eaLnBrk="1" latinLnBrk="0" hangingPunct="1">
      <a:defRPr sz="11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42721" y="54682"/>
            <a:ext cx="6171840" cy="22904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42721" y="320910"/>
            <a:ext cx="6171840" cy="37937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42721" y="736378"/>
            <a:ext cx="6171840" cy="37937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1" y="54682"/>
            <a:ext cx="6171840" cy="22904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42720" y="320910"/>
            <a:ext cx="3011760" cy="37937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505320" y="320910"/>
            <a:ext cx="3011760" cy="37937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505320" y="736378"/>
            <a:ext cx="3011760" cy="37937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42720" y="736378"/>
            <a:ext cx="3011760" cy="37937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42721" y="54682"/>
            <a:ext cx="6171840" cy="22904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42721" y="320910"/>
            <a:ext cx="6171840" cy="79544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42721" y="320910"/>
            <a:ext cx="6171840" cy="79544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Grafik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721" y="377735"/>
            <a:ext cx="6171840" cy="681796"/>
          </a:xfrm>
          <a:prstGeom prst="rect">
            <a:avLst/>
          </a:prstGeom>
          <a:ln>
            <a:noFill/>
          </a:ln>
        </p:spPr>
      </p:pic>
      <p:pic>
        <p:nvPicPr>
          <p:cNvPr id="35" name="Grafik 3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721" y="377735"/>
            <a:ext cx="6171840" cy="681796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721" y="54682"/>
            <a:ext cx="6171840" cy="22904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42721" y="320910"/>
            <a:ext cx="6171840" cy="795495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42721" y="54682"/>
            <a:ext cx="6171840" cy="22904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42721" y="320910"/>
            <a:ext cx="6171840" cy="79544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42721" y="54682"/>
            <a:ext cx="6171840" cy="22904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42720" y="320910"/>
            <a:ext cx="3011760" cy="79544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505320" y="320910"/>
            <a:ext cx="3011760" cy="79544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1" y="54682"/>
            <a:ext cx="6171840" cy="22904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42721" y="54682"/>
            <a:ext cx="6171840" cy="106172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42721" y="54682"/>
            <a:ext cx="6171840" cy="22904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42720" y="320910"/>
            <a:ext cx="3011760" cy="37937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42720" y="736378"/>
            <a:ext cx="3011760" cy="37937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505320" y="320910"/>
            <a:ext cx="3011760" cy="79544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42721" y="54682"/>
            <a:ext cx="6171840" cy="22904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42720" y="320910"/>
            <a:ext cx="3011760" cy="795445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505320" y="320910"/>
            <a:ext cx="3011760" cy="37937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505320" y="736378"/>
            <a:ext cx="3011760" cy="37937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42721" y="54682"/>
            <a:ext cx="6171840" cy="22904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42720" y="320910"/>
            <a:ext cx="3011760" cy="37937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505320" y="320910"/>
            <a:ext cx="3011760" cy="37937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42721" y="736378"/>
            <a:ext cx="6171840" cy="379379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721" y="54682"/>
            <a:ext cx="6171840" cy="22899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3588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42721" y="320910"/>
            <a:ext cx="6171840" cy="795445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609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283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956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63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63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63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1630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elle 14">
            <a:extLst>
              <a:ext uri="{FF2B5EF4-FFF2-40B4-BE49-F238E27FC236}">
                <a16:creationId xmlns:a16="http://schemas.microsoft.com/office/drawing/2014/main" id="{3ACA21A8-88F3-48BE-9714-F1F1A416E4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474804"/>
              </p:ext>
            </p:extLst>
          </p:nvPr>
        </p:nvGraphicFramePr>
        <p:xfrm>
          <a:off x="284384" y="510402"/>
          <a:ext cx="6107651" cy="742315"/>
        </p:xfrm>
        <a:graphic>
          <a:graphicData uri="http://schemas.openxmlformats.org/drawingml/2006/table">
            <a:tbl>
              <a:tblPr firstRow="1" firstCol="1" bandRow="1"/>
              <a:tblGrid>
                <a:gridCol w="577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21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72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02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07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Nr</a:t>
                      </a:r>
                      <a:r>
                        <a:rPr lang="en-US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Name 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Sequence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Target strain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Target gene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P45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Fkank1_atcc_for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cap="all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cgtcccgggcaccggttgca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A. fumigatus </a:t>
                      </a:r>
                      <a:r>
                        <a:rPr lang="en-GB" sz="9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ΔfgnA</a:t>
                      </a:r>
                      <a:r>
                        <a:rPr lang="en-GB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GB" sz="9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tet</a:t>
                      </a:r>
                      <a:r>
                        <a:rPr lang="en-GB" sz="900" i="1" baseline="300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On</a:t>
                      </a:r>
                      <a:r>
                        <a:rPr lang="en-GB" sz="9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-fgnA</a:t>
                      </a:r>
                      <a:r>
                        <a:rPr lang="en-GB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5’ flank </a:t>
                      </a:r>
                      <a:r>
                        <a:rPr lang="en-US" sz="9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fgnA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P46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Flank1_atcc_rev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cap="all">
                          <a:effectLst/>
                          <a:latin typeface="Calibri"/>
                          <a:ea typeface="Calibri"/>
                          <a:cs typeface="Times New Roman"/>
                        </a:rPr>
                        <a:t>ggtatctttgagacagatag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A. fumigatus </a:t>
                      </a:r>
                      <a:r>
                        <a:rPr lang="en-GB" sz="9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ΔfgnA</a:t>
                      </a:r>
                      <a:r>
                        <a:rPr lang="en-GB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GB" sz="9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tet</a:t>
                      </a:r>
                      <a:r>
                        <a:rPr lang="en-GB" sz="900" i="1" baseline="300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On</a:t>
                      </a:r>
                      <a:r>
                        <a:rPr lang="en-GB" sz="9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-fgnA</a:t>
                      </a:r>
                      <a:r>
                        <a:rPr lang="en-GB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5’ flank fgnA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P47</a:t>
                      </a:r>
                      <a:endParaRPr kumimoji="0" lang="de-DE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spc="-3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Afu1g01010F5000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spc="-2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ourier New"/>
                        </a:rPr>
                        <a:t>CCGGTGAAGCTGACACGTTGG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A. nidulans </a:t>
                      </a:r>
                      <a:r>
                        <a:rPr lang="en-US" sz="9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gpdA</a:t>
                      </a:r>
                      <a:r>
                        <a:rPr lang="en-US" sz="9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9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fgnA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fgnA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P48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spc="-3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Afu1g01010R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cap="all" spc="-2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CTGCTGGATCTTCTCGGC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A. </a:t>
                      </a:r>
                      <a:r>
                        <a:rPr lang="en-GB" sz="9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nidulans</a:t>
                      </a:r>
                      <a:r>
                        <a:rPr lang="en-GB" sz="9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gpdA</a:t>
                      </a:r>
                      <a:r>
                        <a:rPr lang="en-US" sz="9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9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fgnA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fgnA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feld 24">
            <a:extLst>
              <a:ext uri="{FF2B5EF4-FFF2-40B4-BE49-F238E27FC236}">
                <a16:creationId xmlns:a16="http://schemas.microsoft.com/office/drawing/2014/main" id="{87B7A165-B6A7-45EC-8874-43E938111F25}"/>
              </a:ext>
            </a:extLst>
          </p:cNvPr>
          <p:cNvSpPr txBox="1"/>
          <p:nvPr/>
        </p:nvSpPr>
        <p:spPr>
          <a:xfrm>
            <a:off x="2544541" y="37728"/>
            <a:ext cx="18165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Supplementary file 4</a:t>
            </a:r>
          </a:p>
        </p:txBody>
      </p:sp>
    </p:spTree>
    <p:extLst>
      <p:ext uri="{BB962C8B-B14F-4D97-AF65-F5344CB8AC3E}">
        <p14:creationId xmlns:p14="http://schemas.microsoft.com/office/powerpoint/2010/main" val="558902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61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StarSymbol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Maria Stroe</dc:creator>
  <cp:lastModifiedBy>Maria</cp:lastModifiedBy>
  <cp:revision>1463</cp:revision>
  <cp:lastPrinted>2019-03-07T13:16:11Z</cp:lastPrinted>
  <dcterms:modified xsi:type="dcterms:W3CDTF">2020-02-05T16:15:36Z</dcterms:modified>
</cp:coreProperties>
</file>