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00675" cy="5400675"/>
  <p:notesSz cx="6858000" cy="9144000"/>
  <p:defaultTextStyle>
    <a:defPPr>
      <a:defRPr lang="en-US"/>
    </a:defPPr>
    <a:lvl1pPr marL="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861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1722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2583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3444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4305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5166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6027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6888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2808" y="-108"/>
      </p:cViewPr>
      <p:guideLst>
        <p:guide orient="horz" pos="1701"/>
        <p:guide pos="1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0A51C-FB5A-4AE9-B6F9-56213F7B2698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26A15-80A7-4C57-9973-764EED2A1E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3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26A15-80A7-4C57-9973-764EED2A1E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248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677710"/>
            <a:ext cx="4590574" cy="1157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101" y="3060382"/>
            <a:ext cx="3780473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15489" y="216278"/>
            <a:ext cx="1215152" cy="46080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0034" y="216278"/>
            <a:ext cx="3555444" cy="46080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616" y="3470434"/>
            <a:ext cx="4590574" cy="1072634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616" y="2289037"/>
            <a:ext cx="4590574" cy="1181397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086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172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258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344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516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602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688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034" y="1260158"/>
            <a:ext cx="2385298" cy="356419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5343" y="1260158"/>
            <a:ext cx="2385298" cy="356419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4" y="1208901"/>
            <a:ext cx="2386236" cy="50381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8610" indent="0">
              <a:buNone/>
              <a:defRPr sz="1400" b="1"/>
            </a:lvl2pPr>
            <a:lvl3pPr marL="617220" indent="0">
              <a:buNone/>
              <a:defRPr sz="1200" b="1"/>
            </a:lvl3pPr>
            <a:lvl4pPr marL="925830" indent="0">
              <a:buNone/>
              <a:defRPr sz="1100" b="1"/>
            </a:lvl4pPr>
            <a:lvl5pPr marL="1234440" indent="0">
              <a:buNone/>
              <a:defRPr sz="1100" b="1"/>
            </a:lvl5pPr>
            <a:lvl6pPr marL="1543050" indent="0">
              <a:buNone/>
              <a:defRPr sz="1100" b="1"/>
            </a:lvl6pPr>
            <a:lvl7pPr marL="1851660" indent="0">
              <a:buNone/>
              <a:defRPr sz="1100" b="1"/>
            </a:lvl7pPr>
            <a:lvl8pPr marL="2160270" indent="0">
              <a:buNone/>
              <a:defRPr sz="1100" b="1"/>
            </a:lvl8pPr>
            <a:lvl9pPr marL="24688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034" y="1712714"/>
            <a:ext cx="2386236" cy="311163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43468" y="1208901"/>
            <a:ext cx="2387173" cy="50381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8610" indent="0">
              <a:buNone/>
              <a:defRPr sz="1400" b="1"/>
            </a:lvl2pPr>
            <a:lvl3pPr marL="617220" indent="0">
              <a:buNone/>
              <a:defRPr sz="1200" b="1"/>
            </a:lvl3pPr>
            <a:lvl4pPr marL="925830" indent="0">
              <a:buNone/>
              <a:defRPr sz="1100" b="1"/>
            </a:lvl4pPr>
            <a:lvl5pPr marL="1234440" indent="0">
              <a:buNone/>
              <a:defRPr sz="1100" b="1"/>
            </a:lvl5pPr>
            <a:lvl6pPr marL="1543050" indent="0">
              <a:buNone/>
              <a:defRPr sz="1100" b="1"/>
            </a:lvl6pPr>
            <a:lvl7pPr marL="1851660" indent="0">
              <a:buNone/>
              <a:defRPr sz="1100" b="1"/>
            </a:lvl7pPr>
            <a:lvl8pPr marL="2160270" indent="0">
              <a:buNone/>
              <a:defRPr sz="1100" b="1"/>
            </a:lvl8pPr>
            <a:lvl9pPr marL="24688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43468" y="1712714"/>
            <a:ext cx="2387173" cy="311163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4" y="215027"/>
            <a:ext cx="1776785" cy="915114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514" y="215028"/>
            <a:ext cx="3019127" cy="4609326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0034" y="1130142"/>
            <a:ext cx="1776785" cy="3694212"/>
          </a:xfrm>
        </p:spPr>
        <p:txBody>
          <a:bodyPr/>
          <a:lstStyle>
            <a:lvl1pPr marL="0" indent="0">
              <a:buNone/>
              <a:defRPr sz="900"/>
            </a:lvl1pPr>
            <a:lvl2pPr marL="308610" indent="0">
              <a:buNone/>
              <a:defRPr sz="800"/>
            </a:lvl2pPr>
            <a:lvl3pPr marL="617220" indent="0">
              <a:buNone/>
              <a:defRPr sz="700"/>
            </a:lvl3pPr>
            <a:lvl4pPr marL="925830" indent="0">
              <a:buNone/>
              <a:defRPr sz="600"/>
            </a:lvl4pPr>
            <a:lvl5pPr marL="1234440" indent="0">
              <a:buNone/>
              <a:defRPr sz="600"/>
            </a:lvl5pPr>
            <a:lvl6pPr marL="1543050" indent="0">
              <a:buNone/>
              <a:defRPr sz="600"/>
            </a:lvl6pPr>
            <a:lvl7pPr marL="1851660" indent="0">
              <a:buNone/>
              <a:defRPr sz="600"/>
            </a:lvl7pPr>
            <a:lvl8pPr marL="2160270" indent="0">
              <a:buNone/>
              <a:defRPr sz="600"/>
            </a:lvl8pPr>
            <a:lvl9pPr marL="24688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570" y="3780473"/>
            <a:ext cx="3240405" cy="446306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58570" y="482560"/>
            <a:ext cx="3240405" cy="3240405"/>
          </a:xfrm>
        </p:spPr>
        <p:txBody>
          <a:bodyPr/>
          <a:lstStyle>
            <a:lvl1pPr marL="0" indent="0">
              <a:buNone/>
              <a:defRPr sz="2200"/>
            </a:lvl1pPr>
            <a:lvl2pPr marL="308610" indent="0">
              <a:buNone/>
              <a:defRPr sz="1900"/>
            </a:lvl2pPr>
            <a:lvl3pPr marL="617220" indent="0">
              <a:buNone/>
              <a:defRPr sz="1600"/>
            </a:lvl3pPr>
            <a:lvl4pPr marL="925830" indent="0">
              <a:buNone/>
              <a:defRPr sz="1400"/>
            </a:lvl4pPr>
            <a:lvl5pPr marL="1234440" indent="0">
              <a:buNone/>
              <a:defRPr sz="1400"/>
            </a:lvl5pPr>
            <a:lvl6pPr marL="1543050" indent="0">
              <a:buNone/>
              <a:defRPr sz="1400"/>
            </a:lvl6pPr>
            <a:lvl7pPr marL="1851660" indent="0">
              <a:buNone/>
              <a:defRPr sz="1400"/>
            </a:lvl7pPr>
            <a:lvl8pPr marL="2160270" indent="0">
              <a:buNone/>
              <a:defRPr sz="1400"/>
            </a:lvl8pPr>
            <a:lvl9pPr marL="2468880" indent="0">
              <a:buNone/>
              <a:defRPr sz="14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570" y="4226779"/>
            <a:ext cx="3240405" cy="633829"/>
          </a:xfrm>
        </p:spPr>
        <p:txBody>
          <a:bodyPr/>
          <a:lstStyle>
            <a:lvl1pPr marL="0" indent="0">
              <a:buNone/>
              <a:defRPr sz="900"/>
            </a:lvl1pPr>
            <a:lvl2pPr marL="308610" indent="0">
              <a:buNone/>
              <a:defRPr sz="800"/>
            </a:lvl2pPr>
            <a:lvl3pPr marL="617220" indent="0">
              <a:buNone/>
              <a:defRPr sz="700"/>
            </a:lvl3pPr>
            <a:lvl4pPr marL="925830" indent="0">
              <a:buNone/>
              <a:defRPr sz="600"/>
            </a:lvl4pPr>
            <a:lvl5pPr marL="1234440" indent="0">
              <a:buNone/>
              <a:defRPr sz="600"/>
            </a:lvl5pPr>
            <a:lvl6pPr marL="1543050" indent="0">
              <a:buNone/>
              <a:defRPr sz="600"/>
            </a:lvl6pPr>
            <a:lvl7pPr marL="1851660" indent="0">
              <a:buNone/>
              <a:defRPr sz="600"/>
            </a:lvl7pPr>
            <a:lvl8pPr marL="2160270" indent="0">
              <a:buNone/>
              <a:defRPr sz="600"/>
            </a:lvl8pPr>
            <a:lvl9pPr marL="24688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0034" y="216277"/>
            <a:ext cx="4860608" cy="900113"/>
          </a:xfrm>
          <a:prstGeom prst="rect">
            <a:avLst/>
          </a:prstGeom>
        </p:spPr>
        <p:txBody>
          <a:bodyPr vert="horz" lIns="61722" tIns="30861" rIns="61722" bIns="3086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4" y="1260158"/>
            <a:ext cx="4860608" cy="3564196"/>
          </a:xfrm>
          <a:prstGeom prst="rect">
            <a:avLst/>
          </a:prstGeom>
        </p:spPr>
        <p:txBody>
          <a:bodyPr vert="horz" lIns="61722" tIns="30861" rIns="61722" bIns="308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0033" y="5005626"/>
            <a:ext cx="1260158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0A97C-6094-44F3-9AD2-0A11796E8BE7}" type="datetimeFigureOut">
              <a:rPr lang="en-US" smtClean="0"/>
              <a:t>10/28/2014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5231" y="5005626"/>
            <a:ext cx="1710214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0484" y="5005626"/>
            <a:ext cx="1260158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722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458" indent="-231458" algn="l" defTabSz="6172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1491" indent="-192881" algn="l" defTabSz="61722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defTabSz="61722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defTabSz="61722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1" y="321094"/>
            <a:ext cx="4802704" cy="22206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061" y="28659"/>
            <a:ext cx="333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803" y="2676936"/>
            <a:ext cx="333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</a:t>
            </a:r>
            <a:endParaRPr lang="en-GB" sz="1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99" y="3158409"/>
            <a:ext cx="1895428" cy="14447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943" y="3172132"/>
            <a:ext cx="1805197" cy="14173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127" y="3194985"/>
            <a:ext cx="1264175" cy="1394482"/>
          </a:xfrm>
          <a:prstGeom prst="rect">
            <a:avLst/>
          </a:prstGeom>
        </p:spPr>
      </p:pic>
      <p:sp>
        <p:nvSpPr>
          <p:cNvPr id="21" name="Right Bracket 20"/>
          <p:cNvSpPr/>
          <p:nvPr/>
        </p:nvSpPr>
        <p:spPr>
          <a:xfrm rot="16200000">
            <a:off x="1710842" y="233448"/>
            <a:ext cx="45719" cy="80303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181496" y="381272"/>
            <a:ext cx="1224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Accurate linear range</a:t>
            </a:r>
            <a:endParaRPr lang="en-GB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645816" y="2866495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1:4 dilution EC</a:t>
            </a:r>
            <a:r>
              <a:rPr lang="en-GB" baseline="-25000" dirty="0" smtClean="0"/>
              <a:t>50</a:t>
            </a:r>
            <a:r>
              <a:rPr lang="en-GB" dirty="0" smtClean="0"/>
              <a:t> curves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780457" y="1529149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Dilutions within an accurate linear range (1:4 to 1:64) were used to calculate virus titre of 4.3 x 10</a:t>
            </a:r>
            <a:r>
              <a:rPr lang="en-GB" baseline="30000" dirty="0"/>
              <a:t>5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221</TotalTime>
  <Words>31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Shaw</dc:creator>
  <cp:lastModifiedBy>Joseph Shaw [RPG]</cp:lastModifiedBy>
  <cp:revision>16</cp:revision>
  <dcterms:created xsi:type="dcterms:W3CDTF">2014-04-28T11:12:09Z</dcterms:created>
  <dcterms:modified xsi:type="dcterms:W3CDTF">2014-10-28T13:17:27Z</dcterms:modified>
</cp:coreProperties>
</file>