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A ROBERTSON" initials="GAR" lastIdx="11" clrIdx="0">
    <p:extLst>
      <p:ext uri="{19B8F6BF-5375-455C-9EA6-DF929625EA0E}">
        <p15:presenceInfo xmlns:p15="http://schemas.microsoft.com/office/powerpoint/2012/main" userId="97a3b06b-7fec-4ecd-9741-f2397d70eacd" providerId="Windows Live"/>
      </p:ext>
    </p:extLst>
  </p:cmAuthor>
  <p:cmAuthor id="2" name="Catherine" initials="C" lastIdx="1" clrIdx="1">
    <p:extLst>
      <p:ext uri="{19B8F6BF-5375-455C-9EA6-DF929625EA0E}">
        <p15:presenceInfo xmlns:p15="http://schemas.microsoft.com/office/powerpoint/2012/main" userId="Catherine" providerId="None"/>
      </p:ext>
    </p:extLst>
  </p:cmAuthor>
  <p:cmAuthor id="3" name="GAIL A ROBERTSON" initials="GAR [2]" lastIdx="10" clrIdx="2">
    <p:extLst>
      <p:ext uri="{19B8F6BF-5375-455C-9EA6-DF929625EA0E}">
        <p15:presenceInfo xmlns:p15="http://schemas.microsoft.com/office/powerpoint/2012/main" userId="S::garobert@wisc.edu::97a3b06b-7fec-4ecd-9741-f2397d70eac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EE3"/>
    <a:srgbClr val="A0F2F4"/>
    <a:srgbClr val="A0F1F4"/>
    <a:srgbClr val="F17286"/>
    <a:srgbClr val="E0697A"/>
    <a:srgbClr val="2EDDE2"/>
    <a:srgbClr val="0080FF"/>
    <a:srgbClr val="000080"/>
    <a:srgbClr val="0087EA"/>
    <a:srgbClr val="6AE2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1036" autoAdjust="0"/>
  </p:normalViewPr>
  <p:slideViewPr>
    <p:cSldViewPr snapToGrid="0" snapToObjects="1">
      <p:cViewPr varScale="1">
        <p:scale>
          <a:sx n="71" d="100"/>
          <a:sy n="71" d="100"/>
        </p:scale>
        <p:origin x="2824" y="1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7E5-9341-7446-87B9-D14147A0202E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84732-1DF6-5E40-99F8-E953FE574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0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28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19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79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2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1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5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20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65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7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2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1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004846" y="904892"/>
          <a:ext cx="4848307" cy="6720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5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86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4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effectLst/>
                        </a:rPr>
                        <a:t>hERG1a probes</a:t>
                      </a:r>
                      <a:endParaRPr lang="fr-FR" sz="105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solidFill>
                            <a:schemeClr val="tx1"/>
                          </a:solidFill>
                          <a:effectLst/>
                        </a:rPr>
                        <a:t>SCN5A probes</a:t>
                      </a:r>
                      <a:endParaRPr lang="fr-FR" sz="105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effectLst/>
                        </a:rPr>
                        <a:t>RyR2 probes</a:t>
                      </a:r>
                      <a:endParaRPr lang="fr-FR" sz="105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caagactggactgcgggc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cccgaggtaataggaagttt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tccatttttccacatcaact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agcactaggcttcgggtg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tagagatctggcagcttttt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acatccaatttttccttgga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caggaaggtgttctgcgg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agtcttttgggtgctataga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tgtatagatcccattctcac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acttgcggatgatggtgt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gaagatggtcttgcctttat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catgctgggatctcgacaaa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aacttacggctctggccc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ggactgaggacatacaaggc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caaggccccttataaatcta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ccgagcgttggcgatgat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gtgtactcgacatacttggt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gaagtagccaatgagatcct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agatgacggcgcagttct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gaccagagactcaaaggtgt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tctgttctgtttgtcttcat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cagaagccgtcgttgcag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ccgaaggaaagtgaacgcgt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agtcgagggagccagaaaat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cgagtagccgcacagctc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aatcacactaaagtccagcc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acatccagaaccttgtgatt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gcagggtcgctgcatcac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attcagttgtgtatgccatg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tggcaaacacagagtgagca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cgtgcaggaagtcgcagg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tgcgtaaggctgagacattg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tcacagatgagatgctggtt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cagtgcctgcgcgatctg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ccaggcaaaggaatcgaagc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atggttcacaagacgtgtct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gatttccactttgcgctc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caggcggaagagtgcaagaa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gatgaaggccatcaaatcca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cccatctttccggtagaa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tcagtaaacgggtccatgac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ttggtgagcttacagtacga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ccaccagacataggaagc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tgtgttgagtacgatgcaca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aggttgtccattaattcgga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ctcgttcttcacgggcac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tcctcgaattcacttgtcat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agttctttcttgcttgtact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aacatgatgacagcccca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gggcaatgatcttgaaggtc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acttgtcagctggtaattct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ccacctcgaaattgagga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tggaagtagtagtaggggtc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tatgtgcattttctgccaac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accatgtccttctccatc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gatgacgatgatgctgtcga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ggaacaaggcgaggatttct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gtggttggtgtcatgagc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ccgatgatcttgatgagtgt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cacggaagattcggaacctt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cttcaggcggaaggtctt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gaacacgatgatggctagca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gtgtgaacatcatggtgtgt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ctgtcacttcgtccaggg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agtagttcttgccaaagagc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ctgacatcctttccaaagtt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85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tgccacgtggttgtccat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aggttgccaatgaccataac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atggtaatatccctgtttgt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gtcggggttgaggctgtg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atgaatgtctcgaaccagct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cagtgttgctgttctgagaa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ctttctcgggagcgcgtc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cactgctgagtaggatcatg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tttcctgggcataatctttg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catggcctcgatgtcgtc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ctaggtagatgtcctcgaag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ggctttgttcttctaagcaa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tgcgcagtgggtgcatgg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caagcagaaccttgatggtc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tacgtggacgtttgcatcaa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gtggagttgagcaagccg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atctccagcacgaagacata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agtcaaagcctgtgtcatac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cacgaggtcggagtccga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agtacttcttgaagccgtag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tggcaatgaatgtgagcagc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tgctaatggtgcggtagc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aatcgtgacagagctctcag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ggacttgtagcttgtgcaaa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ttgagggtgatttgggga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cgaggaggacgttcatgatg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gagagaggcatcacattctt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gcccttgaggtccacaaa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tgttcacgatggtgtagttc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ttcttgtgctcactcttgaa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gcgaagccaagaaggggt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agttcaaggactcacactgg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ttcgagacacatctaccttc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gatctcacggtcactggt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ccacgttgtcaaagttgact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gggacaatgtactcgttgtt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 err="1">
                          <a:solidFill>
                            <a:schemeClr val="tx1"/>
                          </a:solidFill>
                          <a:effectLst/>
                        </a:rPr>
                        <a:t>ctcctttatcttaggtgc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gctgcatacataatgtccat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gcttacaaaactgggggagg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tcctctgtcatgaagatgtc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acacactgggctcaatcaac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catggcattgtagtacttct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ttgatctgttcttgaggtgg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aatatgaagccctggtactt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agacgccctctaattgttaa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catcatggtcaccatattca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agtcactctcaactggtttt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cagcttgacaatacactcgc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gggtcttcaatgacagactc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ttggtgaagtagtagtggcg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ctccgaatgagcaatctcac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tggagaggatgacaaccacg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atggacctaattctgatggc</a:t>
                      </a:r>
                      <a:endParaRPr lang="fr-FR" sz="105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aagagcgtcggggagaagaa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tgaacctcaatcccatagac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catcatgagggcaaagagca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ctgtgcaaaggtaccgattg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acatgacgaggaagagcagc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agagaggagcacatcttgtt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ccatgccaaagatggagtag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gaacagcccttagaaagtct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cccacttgacataagcgaag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aaacttctatggaatcccgc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23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5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taggagatcttggatgggtt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ttctgagtaagtgctgcatc</a:t>
                      </a:r>
                      <a:endParaRPr lang="fr-FR" sz="105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5917" marR="35917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733363" y="244900"/>
            <a:ext cx="2020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Supplementary file 1</a:t>
            </a:r>
          </a:p>
        </p:txBody>
      </p:sp>
    </p:spTree>
    <p:extLst>
      <p:ext uri="{BB962C8B-B14F-4D97-AF65-F5344CB8AC3E}">
        <p14:creationId xmlns:p14="http://schemas.microsoft.com/office/powerpoint/2010/main" val="7064550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187044</TotalTime>
  <Words>153</Words>
  <Application>Microsoft Macintosh PowerPoint</Application>
  <PresentationFormat>Affichage à l'écran (4:3)</PresentationFormat>
  <Paragraphs>148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Catherine</dc:creator>
  <cp:keywords/>
  <dc:description/>
  <cp:lastModifiedBy>CATHERINE ALEXANDRA EICHEL</cp:lastModifiedBy>
  <cp:revision>410</cp:revision>
  <cp:lastPrinted>2019-10-01T00:24:33Z</cp:lastPrinted>
  <dcterms:created xsi:type="dcterms:W3CDTF">2017-07-07T12:54:23Z</dcterms:created>
  <dcterms:modified xsi:type="dcterms:W3CDTF">2019-10-28T16:08:28Z</dcterms:modified>
  <cp:category/>
</cp:coreProperties>
</file>