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9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A ROBERTSON" initials="GAR" lastIdx="11" clrIdx="0">
    <p:extLst>
      <p:ext uri="{19B8F6BF-5375-455C-9EA6-DF929625EA0E}">
        <p15:presenceInfo xmlns:p15="http://schemas.microsoft.com/office/powerpoint/2012/main" userId="97a3b06b-7fec-4ecd-9741-f2397d70eacd" providerId="Windows Live"/>
      </p:ext>
    </p:extLst>
  </p:cmAuthor>
  <p:cmAuthor id="2" name="Catherine" initials="C" lastIdx="1" clrIdx="1">
    <p:extLst>
      <p:ext uri="{19B8F6BF-5375-455C-9EA6-DF929625EA0E}">
        <p15:presenceInfo xmlns:p15="http://schemas.microsoft.com/office/powerpoint/2012/main" userId="Catherine" providerId="None"/>
      </p:ext>
    </p:extLst>
  </p:cmAuthor>
  <p:cmAuthor id="3" name="GAIL A ROBERTSON" initials="GAR [2]" lastIdx="10" clrIdx="2">
    <p:extLst>
      <p:ext uri="{19B8F6BF-5375-455C-9EA6-DF929625EA0E}">
        <p15:presenceInfo xmlns:p15="http://schemas.microsoft.com/office/powerpoint/2012/main" userId="S::garobert@wisc.edu::97a3b06b-7fec-4ecd-9741-f2397d70eac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EE3"/>
    <a:srgbClr val="A0F2F4"/>
    <a:srgbClr val="A0F1F4"/>
    <a:srgbClr val="F17286"/>
    <a:srgbClr val="E0697A"/>
    <a:srgbClr val="2EDDE2"/>
    <a:srgbClr val="0080FF"/>
    <a:srgbClr val="000080"/>
    <a:srgbClr val="0087EA"/>
    <a:srgbClr val="6AE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1036" autoAdjust="0"/>
  </p:normalViewPr>
  <p:slideViewPr>
    <p:cSldViewPr snapToGrid="0" snapToObjects="1">
      <p:cViewPr varScale="1">
        <p:scale>
          <a:sx n="71" d="100"/>
          <a:sy n="71" d="100"/>
        </p:scale>
        <p:origin x="2824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7E5-9341-7446-87B9-D14147A0202E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84732-1DF6-5E40-99F8-E953FE574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0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28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19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9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1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5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0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65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7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ZoneTexte 31"/>
          <p:cNvSpPr txBox="1"/>
          <p:nvPr/>
        </p:nvSpPr>
        <p:spPr>
          <a:xfrm>
            <a:off x="4858873" y="206935"/>
            <a:ext cx="289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Supplementary file 3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BB23B9B-DAAB-2B4D-8919-B90163C44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903493"/>
              </p:ext>
            </p:extLst>
          </p:nvPr>
        </p:nvGraphicFramePr>
        <p:xfrm>
          <a:off x="473528" y="1176864"/>
          <a:ext cx="5894614" cy="233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1143">
                  <a:extLst>
                    <a:ext uri="{9D8B030D-6E8A-4147-A177-3AD203B41FA5}">
                      <a16:colId xmlns:a16="http://schemas.microsoft.com/office/drawing/2014/main" val="4114415091"/>
                    </a:ext>
                  </a:extLst>
                </a:gridCol>
                <a:gridCol w="1647932">
                  <a:extLst>
                    <a:ext uri="{9D8B030D-6E8A-4147-A177-3AD203B41FA5}">
                      <a16:colId xmlns:a16="http://schemas.microsoft.com/office/drawing/2014/main" val="176073011"/>
                    </a:ext>
                  </a:extLst>
                </a:gridCol>
                <a:gridCol w="885788">
                  <a:extLst>
                    <a:ext uri="{9D8B030D-6E8A-4147-A177-3AD203B41FA5}">
                      <a16:colId xmlns:a16="http://schemas.microsoft.com/office/drawing/2014/main" val="3970855537"/>
                    </a:ext>
                  </a:extLst>
                </a:gridCol>
                <a:gridCol w="895187">
                  <a:extLst>
                    <a:ext uri="{9D8B030D-6E8A-4147-A177-3AD203B41FA5}">
                      <a16:colId xmlns:a16="http://schemas.microsoft.com/office/drawing/2014/main" val="3588322893"/>
                    </a:ext>
                  </a:extLst>
                </a:gridCol>
                <a:gridCol w="930431">
                  <a:extLst>
                    <a:ext uri="{9D8B030D-6E8A-4147-A177-3AD203B41FA5}">
                      <a16:colId xmlns:a16="http://schemas.microsoft.com/office/drawing/2014/main" val="1931386557"/>
                    </a:ext>
                  </a:extLst>
                </a:gridCol>
                <a:gridCol w="864133">
                  <a:extLst>
                    <a:ext uri="{9D8B030D-6E8A-4147-A177-3AD203B41FA5}">
                      <a16:colId xmlns:a16="http://schemas.microsoft.com/office/drawing/2014/main" val="2763969397"/>
                    </a:ext>
                  </a:extLst>
                </a:gridCol>
              </a:tblGrid>
              <a:tr h="329022"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hERG1a/SCN5A </a:t>
                      </a:r>
                    </a:p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(41 </a:t>
                      </a:r>
                      <a:r>
                        <a:rPr lang="fr-FR" sz="8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hERG1a/RyR2 </a:t>
                      </a:r>
                    </a:p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(26 </a:t>
                      </a:r>
                      <a:r>
                        <a:rPr lang="fr-FR" sz="8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hERG1a/GAPDH </a:t>
                      </a:r>
                    </a:p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(13 </a:t>
                      </a:r>
                      <a:r>
                        <a:rPr lang="fr-FR" sz="8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SCN5A/GAPDH </a:t>
                      </a:r>
                    </a:p>
                    <a:p>
                      <a:pPr algn="ctr" fontAlgn="ctr"/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(28 </a:t>
                      </a:r>
                      <a:r>
                        <a:rPr lang="fr-FR" sz="8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fr-FR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087410"/>
                  </a:ext>
                </a:extLst>
              </a:tr>
              <a:tr h="20107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Pearson’s</a:t>
                      </a:r>
                      <a:endParaRPr lang="fr-FR" sz="800" b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fr-FR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  <a:endParaRPr lang="fr-FR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Correlation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coefficient R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0.7546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0.4654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0.4197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0.4808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024835"/>
                  </a:ext>
                </a:extLst>
              </a:tr>
              <a:tr h="2010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Coefficient of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determination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fr-FR" sz="7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7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0.56943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0.2166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0.1761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0.2315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8194344"/>
                  </a:ext>
                </a:extLst>
              </a:tr>
              <a:tr h="2010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 value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0.00001 (***)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0.01658 (*)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0.153373 (ns)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0.0096 (*)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707936"/>
                  </a:ext>
                </a:extLst>
              </a:tr>
              <a:tr h="2010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Slope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line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0.6844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0.3732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0.2662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1.4651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04907"/>
                  </a:ext>
                </a:extLst>
              </a:tr>
              <a:tr h="397471">
                <a:tc vMerge="1"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Significance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Bonferroni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correction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P&lt;0.038 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P&lt;0.0076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P&lt;0.024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P&lt;0.0049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P&lt;0.023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P&lt;0.0046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P&lt;0.025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P&lt;0.005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118724"/>
                  </a:ext>
                </a:extLst>
              </a:tr>
              <a:tr h="20107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Spearman's</a:t>
                      </a:r>
                      <a:r>
                        <a:rPr lang="fr-FR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  <a:endParaRPr lang="fr-FR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Correlation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coefficient </a:t>
                      </a:r>
                      <a:r>
                        <a:rPr lang="fr-FR" sz="7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ρ</a:t>
                      </a:r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0.7449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0.3224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0.4890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0.3692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92293"/>
                  </a:ext>
                </a:extLst>
              </a:tr>
              <a:tr h="20107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 value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(***)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0.1084 (ns)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0.08991 (*)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0.05315 (ns)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648621"/>
                  </a:ext>
                </a:extLst>
              </a:tr>
              <a:tr h="399957">
                <a:tc vMerge="1"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Significance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Bonferroni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correction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P&lt;0.019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P&lt;0.0039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P&lt;0.0055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P&lt;0.0011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*** P&lt;0.00011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P&lt;0.013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P&lt;0.0027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*** P&lt;0.00027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P&lt;0.0061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 P&lt;0.0012</a:t>
                      </a:r>
                    </a:p>
                    <a:p>
                      <a:pPr marL="0" indent="0" algn="ctr" fontAlgn="ctr">
                        <a:buFontTx/>
                        <a:buNone/>
                      </a:pP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*** P&lt;0.00012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247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1345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187043</TotalTime>
  <Words>221</Words>
  <Application>Microsoft Macintosh PowerPoint</Application>
  <PresentationFormat>Affichage à l'écran (4:3)</PresentationFormat>
  <Paragraphs>70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Catherine</dc:creator>
  <cp:keywords/>
  <dc:description/>
  <cp:lastModifiedBy>CATHERINE ALEXANDRA EICHEL</cp:lastModifiedBy>
  <cp:revision>410</cp:revision>
  <cp:lastPrinted>2019-10-01T00:24:33Z</cp:lastPrinted>
  <dcterms:created xsi:type="dcterms:W3CDTF">2017-07-07T12:54:23Z</dcterms:created>
  <dcterms:modified xsi:type="dcterms:W3CDTF">2019-10-28T16:10:37Z</dcterms:modified>
  <cp:category/>
</cp:coreProperties>
</file>