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71" d="100"/>
          <a:sy n="71" d="100"/>
        </p:scale>
        <p:origin x="-10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E26B-2C17-1447-8000-995591A62767}" type="datetimeFigureOut">
              <a:rPr lang="en-US" smtClean="0"/>
              <a:t>04.05.20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157E-33A2-474C-8B36-B6929D064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80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E26B-2C17-1447-8000-995591A62767}" type="datetimeFigureOut">
              <a:rPr lang="en-US" smtClean="0"/>
              <a:t>04.05.20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157E-33A2-474C-8B36-B6929D064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70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E26B-2C17-1447-8000-995591A62767}" type="datetimeFigureOut">
              <a:rPr lang="en-US" smtClean="0"/>
              <a:t>04.05.20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157E-33A2-474C-8B36-B6929D064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E26B-2C17-1447-8000-995591A62767}" type="datetimeFigureOut">
              <a:rPr lang="en-US" smtClean="0"/>
              <a:t>04.05.20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157E-33A2-474C-8B36-B6929D064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26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E26B-2C17-1447-8000-995591A62767}" type="datetimeFigureOut">
              <a:rPr lang="en-US" smtClean="0"/>
              <a:t>04.05.20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157E-33A2-474C-8B36-B6929D064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32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E26B-2C17-1447-8000-995591A62767}" type="datetimeFigureOut">
              <a:rPr lang="en-US" smtClean="0"/>
              <a:t>04.05.20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157E-33A2-474C-8B36-B6929D064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3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E26B-2C17-1447-8000-995591A62767}" type="datetimeFigureOut">
              <a:rPr lang="en-US" smtClean="0"/>
              <a:t>04.05.20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157E-33A2-474C-8B36-B6929D064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89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E26B-2C17-1447-8000-995591A62767}" type="datetimeFigureOut">
              <a:rPr lang="en-US" smtClean="0"/>
              <a:t>04.05.20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157E-33A2-474C-8B36-B6929D064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92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E26B-2C17-1447-8000-995591A62767}" type="datetimeFigureOut">
              <a:rPr lang="en-US" smtClean="0"/>
              <a:t>04.05.20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157E-33A2-474C-8B36-B6929D064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5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E26B-2C17-1447-8000-995591A62767}" type="datetimeFigureOut">
              <a:rPr lang="en-US" smtClean="0"/>
              <a:t>04.05.20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157E-33A2-474C-8B36-B6929D064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6E26B-2C17-1447-8000-995591A62767}" type="datetimeFigureOut">
              <a:rPr lang="en-US" smtClean="0"/>
              <a:t>04.05.20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157E-33A2-474C-8B36-B6929D064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7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6E26B-2C17-1447-8000-995591A62767}" type="datetimeFigureOut">
              <a:rPr lang="en-US" smtClean="0"/>
              <a:t>04.05.20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9157E-33A2-474C-8B36-B6929D064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1510" y="1729415"/>
            <a:ext cx="3635403" cy="3735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26" y="1729415"/>
            <a:ext cx="3852984" cy="37351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0991"/>
            <a:ext cx="4883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2-figure supplement 1-Source data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618996"/>
            <a:ext cx="4883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2-figure supplement 1A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1185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808" y="1506015"/>
            <a:ext cx="2663777" cy="41523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585" y="1580637"/>
            <a:ext cx="3058302" cy="4077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2800" y="1213229"/>
            <a:ext cx="3251200" cy="4622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0991"/>
            <a:ext cx="4883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2-figure supplement 1-Source data</a:t>
            </a:r>
            <a:endParaRPr lang="en-US" b="1" dirty="0"/>
          </a:p>
        </p:txBody>
      </p:sp>
      <p:sp>
        <p:nvSpPr>
          <p:cNvPr id="2" name="Rectangle 1"/>
          <p:cNvSpPr/>
          <p:nvPr/>
        </p:nvSpPr>
        <p:spPr>
          <a:xfrm>
            <a:off x="677333" y="4835407"/>
            <a:ext cx="2032000" cy="705555"/>
          </a:xfrm>
          <a:prstGeom prst="rect">
            <a:avLst/>
          </a:prstGeom>
          <a:noFill/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5177" y="1714029"/>
            <a:ext cx="2032000" cy="705555"/>
          </a:xfrm>
          <a:prstGeom prst="rect">
            <a:avLst/>
          </a:prstGeom>
          <a:noFill/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485466" y="2267186"/>
            <a:ext cx="2305756" cy="852308"/>
          </a:xfrm>
          <a:prstGeom prst="rect">
            <a:avLst/>
          </a:prstGeom>
          <a:noFill/>
          <a:ln w="28575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06860" y="6055184"/>
            <a:ext cx="1304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p4EBP1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359371" y="6055184"/>
            <a:ext cx="1304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peIF4G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41994" y="6055184"/>
            <a:ext cx="1304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peIF4B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3808" y="1136683"/>
            <a:ext cx="4883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2-figure supplement 1D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3144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92" y="1148941"/>
            <a:ext cx="8623300" cy="5041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7333" y="3630255"/>
            <a:ext cx="2032000" cy="7055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97955" y="3613320"/>
            <a:ext cx="2204156" cy="7055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22621" y="3260542"/>
            <a:ext cx="2218267" cy="7055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06860" y="6374032"/>
            <a:ext cx="1304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p4EBP1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13371" y="6340362"/>
            <a:ext cx="1304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peIF4G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841994" y="6374032"/>
            <a:ext cx="1304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peIF4B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50991"/>
            <a:ext cx="4883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2-figure supplement 1-Source data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779609"/>
            <a:ext cx="4883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2-figure supplement 2D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88621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51</Words>
  <Application>Microsoft Macintosh PowerPoint</Application>
  <PresentationFormat>On-screen Show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Beatriz Alvarez-Castelao</dc:creator>
  <cp:lastModifiedBy>Beatriz Alvarez-Castelao</cp:lastModifiedBy>
  <cp:revision>1</cp:revision>
  <dcterms:created xsi:type="dcterms:W3CDTF">2020-05-04T12:39:56Z</dcterms:created>
  <dcterms:modified xsi:type="dcterms:W3CDTF">2020-05-04T15:33:49Z</dcterms:modified>
</cp:coreProperties>
</file>