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1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89841" y="1242588"/>
            <a:ext cx="3305226" cy="2130928"/>
            <a:chOff x="89841" y="269260"/>
            <a:chExt cx="3305226" cy="2130928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1152136"/>
                </p:ext>
              </p:extLst>
            </p:nvPr>
          </p:nvGraphicFramePr>
          <p:xfrm>
            <a:off x="276623" y="269260"/>
            <a:ext cx="2616873" cy="20421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0" name="Prism 7" r:id="rId3" imgW="3201606" imgH="2498749" progId="Prism7.Document">
                    <p:embed/>
                  </p:oleObj>
                </mc:Choice>
                <mc:Fallback>
                  <p:oleObj name="Prism 7" r:id="rId3" imgW="3201606" imgH="2498749" progId="Prism7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76623" y="269260"/>
                          <a:ext cx="2616873" cy="20421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466170" y="1998368"/>
              <a:ext cx="2090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76712" y="1998368"/>
              <a:ext cx="3091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07933" y="1998368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68548" y="1998368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9163" y="1998368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160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7841" y="1435578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7841" y="1006682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7841" y="575121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7841" y="1861208"/>
              <a:ext cx="3624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41629" y="490931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41629" y="665350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Oligomycin</a:t>
              </a:r>
              <a:endParaRPr lang="en-GB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41629" y="833732"/>
              <a:ext cx="7534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1 [Mubritinib]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435312" y="1100872"/>
              <a:ext cx="1235455" cy="185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 sz="7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n-GB" dirty="0"/>
                <a:t>% Basal rot-sensitive OCR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97406" y="2200133"/>
              <a:ext cx="123545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 sz="7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n-GB" dirty="0"/>
                <a:t>Time (minutes)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900687" y="581835"/>
              <a:ext cx="0" cy="136713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517922" y="581835"/>
              <a:ext cx="0" cy="136713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940132" y="581835"/>
              <a:ext cx="0" cy="1367139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66272" y="325633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Drug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88957" y="325633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FCCP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20280" y="325633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Rot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94222" y="325633"/>
              <a:ext cx="93237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Drug: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620253" y="1213041"/>
            <a:ext cx="3307144" cy="2155701"/>
            <a:chOff x="3620253" y="630238"/>
            <a:chExt cx="3307144" cy="2155701"/>
          </a:xfrm>
        </p:grpSpPr>
        <p:grpSp>
          <p:nvGrpSpPr>
            <p:cNvPr id="59" name="Group 58"/>
            <p:cNvGrpSpPr/>
            <p:nvPr/>
          </p:nvGrpSpPr>
          <p:grpSpPr>
            <a:xfrm>
              <a:off x="3620253" y="630238"/>
              <a:ext cx="3307144" cy="2155701"/>
              <a:chOff x="3620253" y="239713"/>
              <a:chExt cx="3307144" cy="2155701"/>
            </a:xfrm>
          </p:grpSpPr>
          <p:graphicFrame>
            <p:nvGraphicFramePr>
              <p:cNvPr id="32" name="Objec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4816394"/>
                  </p:ext>
                </p:extLst>
              </p:nvPr>
            </p:nvGraphicFramePr>
            <p:xfrm>
              <a:off x="3743928" y="239713"/>
              <a:ext cx="2706896" cy="2008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31" name="Prism 7" r:id="rId5" imgW="3585871" imgH="2407270" progId="Prism7.Document">
                      <p:embed/>
                    </p:oleObj>
                  </mc:Choice>
                  <mc:Fallback>
                    <p:oleObj name="Prism 7" r:id="rId5" imgW="3585871" imgH="2407270" progId="Prism7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743928" y="239713"/>
                            <a:ext cx="2706896" cy="20081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3" name="TextBox 32"/>
              <p:cNvSpPr txBox="1"/>
              <p:nvPr/>
            </p:nvSpPr>
            <p:spPr>
              <a:xfrm>
                <a:off x="6173959" y="785097"/>
                <a:ext cx="75343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173959" y="573617"/>
                <a:ext cx="6575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956271" y="1998368"/>
                <a:ext cx="2090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417828" y="1998368"/>
                <a:ext cx="30915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916389" y="1998368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437812" y="1998368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120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949437" y="1998368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160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448493" y="2195359"/>
                <a:ext cx="123545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Time (minutes)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729318" y="1105218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729318" y="343433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729318" y="1486110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729318" y="1863360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16200000">
                <a:off x="3095100" y="1100872"/>
                <a:ext cx="1235455" cy="185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 sz="7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/>
                  <a:t>% Basal rot-sensitive OCR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729318" y="725229"/>
                <a:ext cx="3624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5707217" y="495050"/>
                <a:ext cx="0" cy="145804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033030" y="325633"/>
                <a:ext cx="6575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Drug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988839" y="325633"/>
                <a:ext cx="6575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FCCP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369568" y="325633"/>
                <a:ext cx="6575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Rot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5317613" y="495050"/>
                <a:ext cx="0" cy="145804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353785" y="495050"/>
                <a:ext cx="0" cy="145804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4938800" y="495050"/>
                <a:ext cx="0" cy="1458043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603134" y="325633"/>
                <a:ext cx="6575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oligomycin</a:t>
                </a:r>
                <a:endParaRPr lang="en-GB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5989711" y="747634"/>
              <a:ext cx="6575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Drug:</a:t>
              </a: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50590" y="-14471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Figure 2-figure supplement 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3387514" y="587770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160696" y="581646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2225503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65</Words>
  <Application>Microsoft Macintosh PowerPoint</Application>
  <PresentationFormat>A4 Paper (210x297 mm)</PresentationFormat>
  <Paragraphs>40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2020-05-05T10:24:10Z</dcterms:modified>
</cp:coreProperties>
</file>