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87" r:id="rId2"/>
  </p:sldIdLst>
  <p:sldSz cx="6858000" cy="9906000" type="A4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32" userDrawn="1">
          <p15:clr>
            <a:srgbClr val="A4A3A4"/>
          </p15:clr>
        </p15:guide>
        <p15:guide id="2" pos="3521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9" clrIdx="0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9BD5"/>
    <a:srgbClr val="00B050"/>
    <a:srgbClr val="C5E0B4"/>
    <a:srgbClr val="F94040"/>
    <a:srgbClr val="0000FF"/>
    <a:srgbClr val="A0FFA0"/>
    <a:srgbClr val="FFC000"/>
    <a:srgbClr val="FF8000"/>
    <a:srgbClr val="548235"/>
    <a:srgbClr val="034E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7085" autoAdjust="0"/>
    <p:restoredTop sz="94674"/>
  </p:normalViewPr>
  <p:slideViewPr>
    <p:cSldViewPr snapToGrid="0" snapToObjects="1">
      <p:cViewPr varScale="1">
        <p:scale>
          <a:sx n="91" d="100"/>
          <a:sy n="91" d="100"/>
        </p:scale>
        <p:origin x="3976" y="184"/>
      </p:cViewPr>
      <p:guideLst>
        <p:guide orient="horz" pos="3732"/>
        <p:guide pos="3521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A232FE-481D-4748-A040-79EEAB48892E}" type="datetimeFigureOut">
              <a:rPr lang="en-GB" smtClean="0"/>
              <a:t>05/05/2020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9963" y="1241425"/>
            <a:ext cx="23177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A86123-E8B3-E349-B221-BC64DCE7AF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055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A86123-E8B3-E349-B221-BC64DCE7AFF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54146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928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001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288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43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620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70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110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155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031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286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185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050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>
            <a:extLst>
              <a:ext uri="{FF2B5EF4-FFF2-40B4-BE49-F238E27FC236}">
                <a16:creationId xmlns:a16="http://schemas.microsoft.com/office/drawing/2014/main" id="{CD536CB5-4269-5748-B943-F56B2D5F7D15}"/>
              </a:ext>
            </a:extLst>
          </p:cNvPr>
          <p:cNvGrpSpPr/>
          <p:nvPr/>
        </p:nvGrpSpPr>
        <p:grpSpPr>
          <a:xfrm>
            <a:off x="59410" y="269027"/>
            <a:ext cx="6607303" cy="9690100"/>
            <a:chOff x="59410" y="269027"/>
            <a:chExt cx="6607303" cy="9690100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CAE408C5-9DCA-4F40-9319-DCCD9AC2969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7013" y="269027"/>
              <a:ext cx="6489700" cy="9690100"/>
            </a:xfrm>
            <a:prstGeom prst="rect">
              <a:avLst/>
            </a:prstGeom>
          </p:spPr>
        </p:pic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B2DBE5DD-D81A-7F48-8498-F514F535E7B9}"/>
                </a:ext>
              </a:extLst>
            </p:cNvPr>
            <p:cNvGrpSpPr/>
            <p:nvPr/>
          </p:nvGrpSpPr>
          <p:grpSpPr>
            <a:xfrm>
              <a:off x="59410" y="269027"/>
              <a:ext cx="4132762" cy="7374617"/>
              <a:chOff x="59410" y="321982"/>
              <a:chExt cx="4132762" cy="7374617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59410" y="321982"/>
                <a:ext cx="59314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 </a:t>
                </a:r>
                <a:r>
                  <a:rPr lang="en-GB" sz="1200" b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i</a:t>
                </a:r>
                <a:r>
                  <a:rPr lang="en-GB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157C22D-C382-AF45-A1D5-14BF2EC8D170}"/>
                  </a:ext>
                </a:extLst>
              </p:cNvPr>
              <p:cNvSpPr txBox="1"/>
              <p:nvPr/>
            </p:nvSpPr>
            <p:spPr>
              <a:xfrm>
                <a:off x="3453350" y="321982"/>
                <a:ext cx="59314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 ii)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0CD88BF-4A82-6C4C-8BA1-20DC6928C09D}"/>
                  </a:ext>
                </a:extLst>
              </p:cNvPr>
              <p:cNvSpPr txBox="1"/>
              <p:nvPr/>
            </p:nvSpPr>
            <p:spPr>
              <a:xfrm>
                <a:off x="59410" y="2693496"/>
                <a:ext cx="59314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 iii)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2FC16AF-B8E2-2E47-A7DE-6C20A46BB92D}"/>
                  </a:ext>
                </a:extLst>
              </p:cNvPr>
              <p:cNvSpPr txBox="1"/>
              <p:nvPr/>
            </p:nvSpPr>
            <p:spPr>
              <a:xfrm>
                <a:off x="3453350" y="2693496"/>
                <a:ext cx="59314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 iv)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64EAE81-71EE-4849-8EC5-8E9286B2E16D}"/>
                  </a:ext>
                </a:extLst>
              </p:cNvPr>
              <p:cNvSpPr txBox="1"/>
              <p:nvPr/>
            </p:nvSpPr>
            <p:spPr>
              <a:xfrm>
                <a:off x="59410" y="5056548"/>
                <a:ext cx="59314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 v)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1B203DD-EAB3-9944-A9D6-DBA8628C3076}"/>
                  </a:ext>
                </a:extLst>
              </p:cNvPr>
              <p:cNvSpPr txBox="1"/>
              <p:nvPr/>
            </p:nvSpPr>
            <p:spPr>
              <a:xfrm>
                <a:off x="3453350" y="5056548"/>
                <a:ext cx="59314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 vi)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8E6888C-E662-F74E-B883-86533107F9C7}"/>
                  </a:ext>
                </a:extLst>
              </p:cNvPr>
              <p:cNvSpPr txBox="1"/>
              <p:nvPr/>
            </p:nvSpPr>
            <p:spPr>
              <a:xfrm>
                <a:off x="59410" y="7419600"/>
                <a:ext cx="59314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 vii)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4E19A09-C5AD-C449-B872-4D2131707772}"/>
                  </a:ext>
                </a:extLst>
              </p:cNvPr>
              <p:cNvSpPr txBox="1"/>
              <p:nvPr/>
            </p:nvSpPr>
            <p:spPr>
              <a:xfrm>
                <a:off x="3453350" y="7419600"/>
                <a:ext cx="7388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 viii)</a:t>
                </a:r>
              </a:p>
            </p:txBody>
          </p:sp>
        </p:grp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208D4865-B32E-8D40-9C22-4113148FB93A}"/>
              </a:ext>
            </a:extLst>
          </p:cNvPr>
          <p:cNvSpPr txBox="1"/>
          <p:nvPr/>
        </p:nvSpPr>
        <p:spPr>
          <a:xfrm>
            <a:off x="0" y="17281"/>
            <a:ext cx="24705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charset="0"/>
                <a:ea typeface="Arial" charset="0"/>
                <a:cs typeface="Arial" charset="0"/>
              </a:rPr>
              <a:t>Figure 2-figure supplement 2</a:t>
            </a:r>
          </a:p>
        </p:txBody>
      </p:sp>
    </p:spTree>
    <p:extLst>
      <p:ext uri="{BB962C8B-B14F-4D97-AF65-F5344CB8AC3E}">
        <p14:creationId xmlns:p14="http://schemas.microsoft.com/office/powerpoint/2010/main" val="24779459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41827</TotalTime>
  <Words>29</Words>
  <Application>Microsoft Macintosh PowerPoint</Application>
  <PresentationFormat>A4 Paper (210x297 mm)</PresentationFormat>
  <Paragraphs>10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Anne Willis</dc:creator>
  <cp:lastModifiedBy>Anne Willis</cp:lastModifiedBy>
  <cp:revision>734</cp:revision>
  <cp:lastPrinted>2020-05-05T09:39:35Z</cp:lastPrinted>
  <dcterms:created xsi:type="dcterms:W3CDTF">2018-04-16T08:57:12Z</dcterms:created>
  <dcterms:modified xsi:type="dcterms:W3CDTF">2020-05-05T10:25:14Z</dcterms:modified>
</cp:coreProperties>
</file>