
<file path=[Content_Types].xml><?xml version="1.0" encoding="utf-8"?>
<Types xmlns="http://schemas.openxmlformats.org/package/2006/content-types"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3"/>
  </p:notesMasterIdLst>
  <p:sldIdLst>
    <p:sldId id="266" r:id="rId2"/>
  </p:sldIdLst>
  <p:sldSz cx="6858000" cy="9906000" type="A4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732" userDrawn="1">
          <p15:clr>
            <a:srgbClr val="A4A3A4"/>
          </p15:clr>
        </p15:guide>
        <p15:guide id="2" pos="3521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icrosoft Office User" initials="MOU" lastIdx="9" clrIdx="0">
    <p:extLst>
      <p:ext uri="{19B8F6BF-5375-455C-9EA6-DF929625EA0E}">
        <p15:presenceInfo xmlns:p15="http://schemas.microsoft.com/office/powerpoint/2012/main" userId="Microsoft Office User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B9BD5"/>
    <a:srgbClr val="00B050"/>
    <a:srgbClr val="C5E0B4"/>
    <a:srgbClr val="F94040"/>
    <a:srgbClr val="0000FF"/>
    <a:srgbClr val="A0FFA0"/>
    <a:srgbClr val="FFC000"/>
    <a:srgbClr val="FF8000"/>
    <a:srgbClr val="548235"/>
    <a:srgbClr val="034E6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7085" autoAdjust="0"/>
    <p:restoredTop sz="94674"/>
  </p:normalViewPr>
  <p:slideViewPr>
    <p:cSldViewPr snapToGrid="0" snapToObjects="1">
      <p:cViewPr varScale="1">
        <p:scale>
          <a:sx n="91" d="100"/>
          <a:sy n="91" d="100"/>
        </p:scale>
        <p:origin x="3976" y="184"/>
      </p:cViewPr>
      <p:guideLst>
        <p:guide orient="horz" pos="3732"/>
        <p:guide pos="3521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8A232FE-481D-4748-A040-79EEAB48892E}" type="datetimeFigureOut">
              <a:rPr lang="en-GB" smtClean="0"/>
              <a:t>05/05/2020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39963" y="1241425"/>
            <a:ext cx="2317750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76788"/>
            <a:ext cx="5438775" cy="39084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EA86123-E8B3-E349-B221-BC64DCE7AFF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830556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EA86123-E8B3-E349-B221-BC64DCE7AFF8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695027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F3FBB-83BC-144D-A521-ED9C622CFA5F}" type="datetimeFigureOut">
              <a:rPr lang="en-US" smtClean="0"/>
              <a:t>5/5/20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C194E-3100-0844-AA56-7C7748895A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39288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F3FBB-83BC-144D-A521-ED9C622CFA5F}" type="datetimeFigureOut">
              <a:rPr lang="en-US" smtClean="0"/>
              <a:t>5/5/20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C194E-3100-0844-AA56-7C7748895A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70015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F3FBB-83BC-144D-A521-ED9C622CFA5F}" type="datetimeFigureOut">
              <a:rPr lang="en-US" smtClean="0"/>
              <a:t>5/5/20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C194E-3100-0844-AA56-7C7748895A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12888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F3FBB-83BC-144D-A521-ED9C622CFA5F}" type="datetimeFigureOut">
              <a:rPr lang="en-US" smtClean="0"/>
              <a:t>5/5/20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C194E-3100-0844-AA56-7C7748895A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46434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F3FBB-83BC-144D-A521-ED9C622CFA5F}" type="datetimeFigureOut">
              <a:rPr lang="en-US" smtClean="0"/>
              <a:t>5/5/20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C194E-3100-0844-AA56-7C7748895A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66201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F3FBB-83BC-144D-A521-ED9C622CFA5F}" type="datetimeFigureOut">
              <a:rPr lang="en-US" smtClean="0"/>
              <a:t>5/5/20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C194E-3100-0844-AA56-7C7748895A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0702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F3FBB-83BC-144D-A521-ED9C622CFA5F}" type="datetimeFigureOut">
              <a:rPr lang="en-US" smtClean="0"/>
              <a:t>5/5/20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C194E-3100-0844-AA56-7C7748895A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01109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F3FBB-83BC-144D-A521-ED9C622CFA5F}" type="datetimeFigureOut">
              <a:rPr lang="en-US" smtClean="0"/>
              <a:t>5/5/20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C194E-3100-0844-AA56-7C7748895A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21557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F3FBB-83BC-144D-A521-ED9C622CFA5F}" type="datetimeFigureOut">
              <a:rPr lang="en-US" smtClean="0"/>
              <a:t>5/5/20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C194E-3100-0844-AA56-7C7748895A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00316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F3FBB-83BC-144D-A521-ED9C622CFA5F}" type="datetimeFigureOut">
              <a:rPr lang="en-US" smtClean="0"/>
              <a:t>5/5/20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C194E-3100-0844-AA56-7C7748895A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52861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F3FBB-83BC-144D-A521-ED9C622CFA5F}" type="datetimeFigureOut">
              <a:rPr lang="en-US" smtClean="0"/>
              <a:t>5/5/20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C194E-3100-0844-AA56-7C7748895A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81858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6F3FBB-83BC-144D-A521-ED9C622CFA5F}" type="datetimeFigureOut">
              <a:rPr lang="en-US" smtClean="0"/>
              <a:t>5/5/20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1C194E-3100-0844-AA56-7C7748895A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70506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emf"/><Relationship Id="rId4" Type="http://schemas.openxmlformats.org/officeDocument/2006/relationships/image" Target="../media/image2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TextBox 65"/>
          <p:cNvSpPr txBox="1"/>
          <p:nvPr/>
        </p:nvSpPr>
        <p:spPr>
          <a:xfrm>
            <a:off x="-74418" y="-38750"/>
            <a:ext cx="247054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Arial" charset="0"/>
                <a:ea typeface="Arial" charset="0"/>
                <a:cs typeface="Arial" charset="0"/>
              </a:rPr>
              <a:t>Figure 3-figure supplement 2</a:t>
            </a:r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483947B1-4E88-3D49-8E2B-BF87C6EC75D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72706"/>
          <a:stretch/>
        </p:blipFill>
        <p:spPr>
          <a:xfrm>
            <a:off x="128326" y="331089"/>
            <a:ext cx="6705600" cy="2464581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2391B4C2-1CAF-DE43-A948-2927301AD8D6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37121" b="35585"/>
          <a:stretch/>
        </p:blipFill>
        <p:spPr>
          <a:xfrm>
            <a:off x="152400" y="2657889"/>
            <a:ext cx="6705600" cy="2464581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812CF4A7-CA86-D94B-A7C3-24D85F070C2A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74242" b="-1536"/>
          <a:stretch/>
        </p:blipFill>
        <p:spPr>
          <a:xfrm>
            <a:off x="152400" y="4984689"/>
            <a:ext cx="6705600" cy="2464581"/>
          </a:xfrm>
          <a:prstGeom prst="rect">
            <a:avLst/>
          </a:prstGeom>
        </p:spPr>
      </p:pic>
      <p:sp>
        <p:nvSpPr>
          <p:cNvPr id="29" name="TextBox 28">
            <a:extLst>
              <a:ext uri="{FF2B5EF4-FFF2-40B4-BE49-F238E27FC236}">
                <a16:creationId xmlns:a16="http://schemas.microsoft.com/office/drawing/2014/main" id="{48E1473B-89FA-C94C-9712-8DB77D2CEB36}"/>
              </a:ext>
            </a:extLst>
          </p:cNvPr>
          <p:cNvSpPr txBox="1"/>
          <p:nvPr/>
        </p:nvSpPr>
        <p:spPr>
          <a:xfrm>
            <a:off x="-14473" y="331089"/>
            <a:ext cx="59314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>
                <a:latin typeface="Arial" panose="020B0604020202020204" pitchFamily="34" charset="0"/>
                <a:cs typeface="Arial" panose="020B0604020202020204" pitchFamily="34" charset="0"/>
              </a:rPr>
              <a:t>A </a:t>
            </a:r>
            <a:r>
              <a:rPr lang="en-GB" sz="1200" b="1" dirty="0" err="1"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GB" sz="1200" b="1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F3A841BB-8E7A-304E-9051-468DC32EB501}"/>
              </a:ext>
            </a:extLst>
          </p:cNvPr>
          <p:cNvSpPr txBox="1"/>
          <p:nvPr/>
        </p:nvSpPr>
        <p:spPr>
          <a:xfrm>
            <a:off x="3264472" y="331089"/>
            <a:ext cx="59314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>
                <a:latin typeface="Arial" panose="020B0604020202020204" pitchFamily="34" charset="0"/>
                <a:cs typeface="Arial" panose="020B0604020202020204" pitchFamily="34" charset="0"/>
              </a:rPr>
              <a:t>A ii)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3624649C-DED4-1747-878A-CDA480C7664B}"/>
              </a:ext>
            </a:extLst>
          </p:cNvPr>
          <p:cNvSpPr txBox="1"/>
          <p:nvPr/>
        </p:nvSpPr>
        <p:spPr>
          <a:xfrm>
            <a:off x="-14473" y="2657889"/>
            <a:ext cx="59314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>
                <a:latin typeface="Arial" panose="020B0604020202020204" pitchFamily="34" charset="0"/>
                <a:cs typeface="Arial" panose="020B0604020202020204" pitchFamily="34" charset="0"/>
              </a:rPr>
              <a:t>A iii)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83FB3AF7-37AC-3541-8A84-7951BCCE196D}"/>
              </a:ext>
            </a:extLst>
          </p:cNvPr>
          <p:cNvSpPr txBox="1"/>
          <p:nvPr/>
        </p:nvSpPr>
        <p:spPr>
          <a:xfrm>
            <a:off x="3264472" y="2657889"/>
            <a:ext cx="59314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>
                <a:latin typeface="Arial" panose="020B0604020202020204" pitchFamily="34" charset="0"/>
                <a:cs typeface="Arial" panose="020B0604020202020204" pitchFamily="34" charset="0"/>
              </a:rPr>
              <a:t>A iv)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C558E561-99DA-6C40-96B1-15E7EF69FAEA}"/>
              </a:ext>
            </a:extLst>
          </p:cNvPr>
          <p:cNvSpPr txBox="1"/>
          <p:nvPr/>
        </p:nvSpPr>
        <p:spPr>
          <a:xfrm>
            <a:off x="-14473" y="4846189"/>
            <a:ext cx="59314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>
                <a:latin typeface="Arial" panose="020B0604020202020204" pitchFamily="34" charset="0"/>
                <a:cs typeface="Arial" panose="020B0604020202020204" pitchFamily="34" charset="0"/>
              </a:rPr>
              <a:t>A v)</a:t>
            </a:r>
          </a:p>
        </p:txBody>
      </p:sp>
    </p:spTree>
    <p:extLst>
      <p:ext uri="{BB962C8B-B14F-4D97-AF65-F5344CB8AC3E}">
        <p14:creationId xmlns:p14="http://schemas.microsoft.com/office/powerpoint/2010/main" val="65314547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41827</TotalTime>
  <Words>20</Words>
  <Application>Microsoft Macintosh PowerPoint</Application>
  <PresentationFormat>A4 Paper (210x297 mm)</PresentationFormat>
  <Paragraphs>7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Anne Willis</dc:creator>
  <cp:lastModifiedBy>Anne Willis</cp:lastModifiedBy>
  <cp:revision>734</cp:revision>
  <cp:lastPrinted>2020-05-05T09:39:35Z</cp:lastPrinted>
  <dcterms:created xsi:type="dcterms:W3CDTF">2018-04-16T08:57:12Z</dcterms:created>
  <dcterms:modified xsi:type="dcterms:W3CDTF">2020-05-05T10:27:50Z</dcterms:modified>
</cp:coreProperties>
</file>